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85" r:id="rId2"/>
    <p:sldMasterId id="2147483787" r:id="rId3"/>
    <p:sldMasterId id="2147483792" r:id="rId4"/>
    <p:sldMasterId id="2147483794" r:id="rId5"/>
    <p:sldMasterId id="2147483796" r:id="rId6"/>
  </p:sldMasterIdLst>
  <p:notesMasterIdLst>
    <p:notesMasterId r:id="rId22"/>
  </p:notesMasterIdLst>
  <p:handoutMasterIdLst>
    <p:handoutMasterId r:id="rId23"/>
  </p:handoutMasterIdLst>
  <p:sldIdLst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accent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99FF99"/>
    <a:srgbClr val="FF99CC"/>
    <a:srgbClr val="FF9900"/>
    <a:srgbClr val="66FF33"/>
    <a:srgbClr val="003366"/>
    <a:srgbClr val="5F5F5F"/>
    <a:srgbClr val="4D4D4D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5595" autoAdjust="0"/>
  </p:normalViewPr>
  <p:slideViewPr>
    <p:cSldViewPr>
      <p:cViewPr>
        <p:scale>
          <a:sx n="70" d="100"/>
          <a:sy n="70" d="100"/>
        </p:scale>
        <p:origin x="-129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56786" y="9754019"/>
            <a:ext cx="787270" cy="2656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900" tIns="44450" rIns="88900" bIns="44450">
            <a:spAutoFit/>
          </a:bodyPr>
          <a:lstStyle/>
          <a:p>
            <a:pPr algn="ctr" defTabSz="876300">
              <a:lnSpc>
                <a:spcPct val="90000"/>
              </a:lnSpc>
              <a:defRPr/>
            </a:pPr>
            <a:r>
              <a:rPr lang="en-GB" sz="1200" b="0">
                <a:solidFill>
                  <a:schemeClr val="tx1"/>
                </a:solidFill>
              </a:rPr>
              <a:t>Page </a:t>
            </a:r>
            <a:fld id="{924EBB81-6092-461A-AA80-412200D2310E}" type="slidenum">
              <a:rPr lang="en-GB" sz="1200" b="0">
                <a:solidFill>
                  <a:schemeClr val="tx1"/>
                </a:solidFill>
              </a:rPr>
              <a:pPr algn="ctr" defTabSz="876300">
                <a:lnSpc>
                  <a:spcPct val="90000"/>
                </a:lnSpc>
                <a:defRPr/>
              </a:pPr>
              <a:t>‹#›</a:t>
            </a:fld>
            <a:endParaRPr lang="en-GB" sz="12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092" y="4860088"/>
            <a:ext cx="5235117" cy="46062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Body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156786" y="9754019"/>
            <a:ext cx="787270" cy="2656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900" tIns="44450" rIns="88900" bIns="44450">
            <a:spAutoFit/>
          </a:bodyPr>
          <a:lstStyle/>
          <a:p>
            <a:pPr algn="ctr" defTabSz="923925">
              <a:lnSpc>
                <a:spcPct val="90000"/>
              </a:lnSpc>
              <a:defRPr/>
            </a:pPr>
            <a:r>
              <a:rPr lang="en-GB" sz="1200" b="0">
                <a:solidFill>
                  <a:schemeClr val="tx1"/>
                </a:solidFill>
              </a:rPr>
              <a:t>Page </a:t>
            </a:r>
            <a:fld id="{81AFC9F8-79C5-4865-9621-F769A35124C9}" type="slidenum">
              <a:rPr lang="en-GB" sz="1200" b="0">
                <a:solidFill>
                  <a:schemeClr val="tx1"/>
                </a:solidFill>
              </a:rPr>
              <a:pPr algn="ctr" defTabSz="923925">
                <a:lnSpc>
                  <a:spcPct val="90000"/>
                </a:lnSpc>
                <a:defRPr/>
              </a:pPr>
              <a:t>‹#›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890588"/>
            <a:ext cx="4791075" cy="359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239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1963" algn="l" defTabSz="9239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23925" algn="l" defTabSz="9239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85888" algn="l" defTabSz="9239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47850" algn="l" defTabSz="9239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**** Intro </a:t>
            </a:r>
            <a:r>
              <a:rPr lang="en-US" baseline="0" dirty="0" smtClean="0"/>
              <a:t>to </a:t>
            </a:r>
            <a:r>
              <a:rPr lang="en-US" baseline="0" dirty="0" err="1" smtClean="0"/>
              <a:t>AquaShell</a:t>
            </a:r>
            <a:r>
              <a:rPr lang="en-US" baseline="0" dirty="0" smtClean="0"/>
              <a:t> from last SK progress report   --  </a:t>
            </a:r>
            <a:r>
              <a:rPr lang="en-US" sz="1300" dirty="0" smtClean="0">
                <a:latin typeface="+mn-lt"/>
              </a:rPr>
              <a:t>Individual clam growth model for Manila clam, </a:t>
            </a:r>
            <a:r>
              <a:rPr lang="en-US" sz="1300" i="1" dirty="0" smtClean="0">
                <a:latin typeface="+mn-lt"/>
              </a:rPr>
              <a:t>Tapes </a:t>
            </a:r>
            <a:r>
              <a:rPr lang="en-US" sz="1300" i="1" dirty="0" err="1" smtClean="0">
                <a:latin typeface="+mn-lt"/>
              </a:rPr>
              <a:t>philippinarum</a:t>
            </a:r>
            <a:r>
              <a:rPr lang="en-US" sz="1300" dirty="0" smtClean="0">
                <a:latin typeface="+mn-lt"/>
              </a:rPr>
              <a:t>, following the generic framework defined in the </a:t>
            </a:r>
            <a:r>
              <a:rPr lang="en-US" sz="1300" dirty="0" err="1" smtClean="0">
                <a:latin typeface="+mn-lt"/>
              </a:rPr>
              <a:t>AquaShell</a:t>
            </a:r>
            <a:r>
              <a:rPr lang="en-US" sz="1300" dirty="0" smtClean="0">
                <a:latin typeface="+mn-lt"/>
              </a:rPr>
              <a:t> model. The individual model uses a net energy balance approach and will draw on functions published in the literature, representing key physiological processes, together with new formulations.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2629" y="9723560"/>
            <a:ext cx="3076671" cy="511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ED036E-DF85-432D-8DD7-4ACBB936E8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08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300" dirty="0" smtClean="0"/>
              <a:t>Initial seaweed weight = 5 g DW; culture start: day 200; period: 1180 days.  Sweeping mulching, day 180 of each year.</a:t>
            </a:r>
          </a:p>
          <a:p>
            <a:r>
              <a:rPr lang="en-US" sz="1300" dirty="0" smtClean="0"/>
              <a:t>Model tuned for reduced growth of seaweeds. Peaks observed by Andy: P90: 47.38 g DW (20 data points)</a:t>
            </a:r>
          </a:p>
          <a:p>
            <a:endParaRPr lang="en-US" sz="1300" dirty="0" smtClean="0"/>
          </a:p>
          <a:p>
            <a:r>
              <a:rPr lang="en-US" sz="1300" dirty="0" smtClean="0"/>
              <a:t>Seaweed fouling relevant to a single sweeping event, not continuous sweeping.  </a:t>
            </a:r>
            <a:r>
              <a:rPr lang="en-US" sz="1300" dirty="0" err="1" smtClean="0"/>
              <a:t>Macroalgae</a:t>
            </a:r>
            <a:r>
              <a:rPr lang="en-US" sz="1300" dirty="0" smtClean="0"/>
              <a:t> product is similar to observations made at other locations, when very heavy </a:t>
            </a:r>
            <a:r>
              <a:rPr lang="en-US" sz="1300" dirty="0" err="1" smtClean="0"/>
              <a:t>macroalgae</a:t>
            </a:r>
            <a:r>
              <a:rPr lang="en-US" sz="1300" dirty="0" smtClean="0"/>
              <a:t> get mass mortalities of shellfish. Important to note that seaweed growth is partly in response to the ammonia the clams produce.  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6FE99A-6698-4C62-A47B-170F0B65D9E9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10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300" dirty="0" smtClean="0"/>
              <a:t>Initial seaweed weight = 5 g DW; culture start: day 200; period: 1180 days.  Sweeping mulching, day 180 of each year.</a:t>
            </a:r>
          </a:p>
          <a:p>
            <a:r>
              <a:rPr lang="en-US" sz="1300" dirty="0" smtClean="0"/>
              <a:t>Model tuned for reduced growth of seaweeds. Peaks observed by Andy: P90: 47.38 g DW (20 data points)</a:t>
            </a:r>
          </a:p>
          <a:p>
            <a:endParaRPr lang="en-US" sz="1300" dirty="0" smtClean="0"/>
          </a:p>
          <a:p>
            <a:r>
              <a:rPr lang="en-US" sz="1300" dirty="0" smtClean="0"/>
              <a:t>Seaweed fouling relevant to a single sweeping event, not continuous sweeping.  </a:t>
            </a:r>
            <a:r>
              <a:rPr lang="en-US" sz="1300" dirty="0" err="1" smtClean="0"/>
              <a:t>Macroalgae</a:t>
            </a:r>
            <a:r>
              <a:rPr lang="en-US" sz="1300" dirty="0" smtClean="0"/>
              <a:t> product is similar to observations made at other locations, when very heavy </a:t>
            </a:r>
            <a:r>
              <a:rPr lang="en-US" sz="1300" dirty="0" err="1" smtClean="0"/>
              <a:t>macroalgae</a:t>
            </a:r>
            <a:r>
              <a:rPr lang="en-US" sz="1300" dirty="0" smtClean="0"/>
              <a:t> get mass mortalities of shellfish. Important to note that seaweed growth is partly in response to the ammonia the clams produce.  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6FE99A-6698-4C62-A47B-170F0B65D9E9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11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This is a mass balance model, annualized or per year 1180 day total growth cycle.  Nutrient</a:t>
            </a:r>
            <a:r>
              <a:rPr lang="en-US" baseline="0" dirty="0" smtClean="0"/>
              <a:t> treatment based on Odd </a:t>
            </a:r>
            <a:r>
              <a:rPr lang="en-US" baseline="0" dirty="0" err="1" smtClean="0"/>
              <a:t>Lindahl</a:t>
            </a:r>
            <a:r>
              <a:rPr lang="en-US" baseline="0" dirty="0" smtClean="0"/>
              <a:t> values for treatment costs.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6FE99A-6698-4C62-A47B-170F0B65D9E9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12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38B8B5-D617-4E85-8D5D-C93B5AC4A754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13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Manila </a:t>
            </a:r>
            <a:r>
              <a:rPr lang="pt-PT" dirty="0" err="1" smtClean="0"/>
              <a:t>clams</a:t>
            </a:r>
            <a:r>
              <a:rPr lang="pt-PT" dirty="0" smtClean="0"/>
              <a:t>: </a:t>
            </a:r>
            <a:r>
              <a:rPr lang="pt-PT" dirty="0" err="1" smtClean="0"/>
              <a:t>about</a:t>
            </a:r>
            <a:r>
              <a:rPr lang="pt-PT" dirty="0" smtClean="0"/>
              <a:t> 5000 </a:t>
            </a:r>
            <a:r>
              <a:rPr lang="pt-PT" dirty="0" err="1" smtClean="0"/>
              <a:t>tonnes</a:t>
            </a:r>
            <a:r>
              <a:rPr lang="pt-PT" dirty="0" smtClean="0"/>
              <a:t> </a:t>
            </a:r>
            <a:r>
              <a:rPr lang="pt-PT" dirty="0" err="1" smtClean="0"/>
              <a:t>per</a:t>
            </a:r>
            <a:r>
              <a:rPr lang="pt-PT" dirty="0" smtClean="0"/>
              <a:t> </a:t>
            </a:r>
            <a:r>
              <a:rPr lang="pt-PT" dirty="0" err="1" smtClean="0"/>
              <a:t>year</a:t>
            </a:r>
            <a:r>
              <a:rPr lang="pt-PT" dirty="0" smtClean="0"/>
              <a:t> </a:t>
            </a:r>
            <a:r>
              <a:rPr lang="pt-PT" dirty="0" err="1" smtClean="0"/>
              <a:t>harvested</a:t>
            </a:r>
            <a:r>
              <a:rPr lang="pt-PT" smtClean="0"/>
              <a:t> in</a:t>
            </a:r>
            <a:r>
              <a:rPr lang="pt-PT" dirty="0" smtClean="0"/>
              <a:t> </a:t>
            </a:r>
            <a:r>
              <a:rPr lang="pt-PT" dirty="0" err="1" smtClean="0"/>
              <a:t>Puget</a:t>
            </a:r>
            <a:r>
              <a:rPr lang="pt-PT" dirty="0" smtClean="0"/>
              <a:t> </a:t>
            </a:r>
            <a:r>
              <a:rPr lang="pt-PT" dirty="0" err="1" smtClean="0"/>
              <a:t>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2629" y="9723560"/>
            <a:ext cx="3076671" cy="511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ED036E-DF85-432D-8DD7-4ACBB936E8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Manila </a:t>
            </a:r>
            <a:r>
              <a:rPr lang="pt-PT" dirty="0" err="1" smtClean="0"/>
              <a:t>clams</a:t>
            </a:r>
            <a:r>
              <a:rPr lang="pt-PT" dirty="0" smtClean="0"/>
              <a:t>: </a:t>
            </a:r>
            <a:r>
              <a:rPr lang="pt-PT" dirty="0" err="1" smtClean="0"/>
              <a:t>about</a:t>
            </a:r>
            <a:r>
              <a:rPr lang="pt-PT" dirty="0" smtClean="0"/>
              <a:t> 5000 </a:t>
            </a:r>
            <a:r>
              <a:rPr lang="pt-PT" dirty="0" err="1" smtClean="0"/>
              <a:t>tonnes</a:t>
            </a:r>
            <a:r>
              <a:rPr lang="pt-PT" dirty="0" smtClean="0"/>
              <a:t> </a:t>
            </a:r>
            <a:r>
              <a:rPr lang="pt-PT" dirty="0" err="1" smtClean="0"/>
              <a:t>per</a:t>
            </a:r>
            <a:r>
              <a:rPr lang="pt-PT" dirty="0" smtClean="0"/>
              <a:t> </a:t>
            </a:r>
            <a:r>
              <a:rPr lang="pt-PT" dirty="0" err="1" smtClean="0"/>
              <a:t>year</a:t>
            </a:r>
            <a:r>
              <a:rPr lang="pt-PT" dirty="0" smtClean="0"/>
              <a:t> </a:t>
            </a:r>
            <a:r>
              <a:rPr lang="pt-PT" dirty="0" err="1" smtClean="0"/>
              <a:t>harvested</a:t>
            </a:r>
            <a:r>
              <a:rPr lang="pt-PT" smtClean="0"/>
              <a:t> in</a:t>
            </a:r>
            <a:r>
              <a:rPr lang="pt-PT" dirty="0" smtClean="0"/>
              <a:t> </a:t>
            </a:r>
            <a:r>
              <a:rPr lang="pt-PT" dirty="0" err="1" smtClean="0"/>
              <a:t>Puget</a:t>
            </a:r>
            <a:r>
              <a:rPr lang="pt-PT" dirty="0" smtClean="0"/>
              <a:t> </a:t>
            </a:r>
            <a:r>
              <a:rPr lang="pt-PT" dirty="0" err="1" smtClean="0"/>
              <a:t>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ED036E-DF85-432D-8DD7-4ACBB936E8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2629" y="9723560"/>
            <a:ext cx="3076671" cy="511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ED036E-DF85-432D-8DD7-4ACBB936E8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08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EAD1C6-6157-4A62-8F13-B1E7ECE665B3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6FE99A-6698-4C62-A47B-170F0B65D9E9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6FE99A-6698-4C62-A47B-170F0B65D9E9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5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6FE99A-6698-4C62-A47B-170F0B65D9E9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6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300" dirty="0" err="1" smtClean="0">
                <a:latin typeface="+mn-lt"/>
              </a:rPr>
              <a:t>AquaShell</a:t>
            </a:r>
            <a:r>
              <a:rPr lang="en-US" sz="1300" dirty="0" smtClean="0">
                <a:latin typeface="+mn-lt"/>
              </a:rPr>
              <a:t> conversion</a:t>
            </a:r>
            <a:r>
              <a:rPr lang="en-US" dirty="0" smtClean="0"/>
              <a:t> </a:t>
            </a:r>
            <a:r>
              <a:rPr lang="en-US" sz="1300" dirty="0" smtClean="0">
                <a:latin typeface="+mn-lt"/>
              </a:rPr>
              <a:t>20300</a:t>
            </a:r>
            <a:r>
              <a:rPr lang="en-US" dirty="0" smtClean="0"/>
              <a:t> </a:t>
            </a:r>
            <a:r>
              <a:rPr lang="en-US" sz="1300" dirty="0" smtClean="0">
                <a:latin typeface="+mn-lt"/>
              </a:rPr>
              <a:t>J g-1 DW</a:t>
            </a:r>
            <a:r>
              <a:rPr lang="en-US" dirty="0" smtClean="0"/>
              <a:t> </a:t>
            </a:r>
            <a:r>
              <a:rPr lang="en-US" sz="1300" dirty="0" smtClean="0">
                <a:latin typeface="+mn-lt"/>
              </a:rPr>
              <a:t>Energy </a:t>
            </a:r>
            <a:r>
              <a:rPr lang="en-US" sz="1300" dirty="0" err="1" smtClean="0">
                <a:latin typeface="+mn-lt"/>
              </a:rPr>
              <a:t>asssimilated</a:t>
            </a:r>
            <a:r>
              <a:rPr lang="en-US" dirty="0" smtClean="0"/>
              <a:t> </a:t>
            </a:r>
            <a:r>
              <a:rPr lang="en-US" sz="1300" dirty="0" smtClean="0">
                <a:latin typeface="+mn-lt"/>
              </a:rPr>
              <a:t>6.7</a:t>
            </a:r>
            <a:r>
              <a:rPr lang="en-US" dirty="0" smtClean="0"/>
              <a:t> </a:t>
            </a:r>
            <a:r>
              <a:rPr lang="en-US" sz="1300" dirty="0" smtClean="0">
                <a:latin typeface="+mn-lt"/>
              </a:rPr>
              <a:t>kcal</a:t>
            </a:r>
            <a:r>
              <a:rPr lang="en-US" dirty="0" smtClean="0"/>
              <a:t> </a:t>
            </a:r>
            <a:r>
              <a:rPr lang="en-US" sz="1300" dirty="0" smtClean="0">
                <a:latin typeface="+mn-lt"/>
              </a:rPr>
              <a:t>6700</a:t>
            </a:r>
            <a:r>
              <a:rPr lang="en-US" dirty="0" smtClean="0"/>
              <a:t> </a:t>
            </a:r>
            <a:r>
              <a:rPr lang="en-US" sz="1300" dirty="0" smtClean="0">
                <a:latin typeface="+mn-lt"/>
              </a:rPr>
              <a:t>cal</a:t>
            </a:r>
            <a:r>
              <a:rPr lang="en-US" dirty="0" smtClean="0"/>
              <a:t> </a:t>
            </a:r>
            <a:r>
              <a:rPr lang="en-US" sz="1300" dirty="0" smtClean="0">
                <a:latin typeface="+mn-lt"/>
              </a:rPr>
              <a:t>Conversion:</a:t>
            </a:r>
            <a:r>
              <a:rPr lang="en-US" dirty="0" smtClean="0"/>
              <a:t> </a:t>
            </a:r>
            <a:r>
              <a:rPr lang="en-US" sz="1300" dirty="0" smtClean="0">
                <a:latin typeface="+mn-lt"/>
              </a:rPr>
              <a:t>1</a:t>
            </a:r>
            <a:r>
              <a:rPr lang="en-US" dirty="0" smtClean="0"/>
              <a:t> </a:t>
            </a:r>
            <a:r>
              <a:rPr lang="en-US" sz="1300" dirty="0" smtClean="0">
                <a:latin typeface="+mn-lt"/>
              </a:rPr>
              <a:t>cal</a:t>
            </a:r>
            <a:r>
              <a:rPr lang="en-US" dirty="0" smtClean="0"/>
              <a:t> </a:t>
            </a:r>
            <a:r>
              <a:rPr lang="en-US" sz="1300" dirty="0" smtClean="0">
                <a:latin typeface="+mn-lt"/>
              </a:rPr>
              <a:t>4.184</a:t>
            </a:r>
            <a:r>
              <a:rPr lang="en-US" dirty="0" smtClean="0"/>
              <a:t> </a:t>
            </a:r>
            <a:r>
              <a:rPr lang="en-US" sz="1300" dirty="0" smtClean="0">
                <a:latin typeface="+mn-lt"/>
              </a:rPr>
              <a:t>Energy assimilated</a:t>
            </a:r>
            <a:r>
              <a:rPr lang="en-US" dirty="0" smtClean="0"/>
              <a:t> </a:t>
            </a:r>
            <a:r>
              <a:rPr lang="en-US" sz="1300" dirty="0" smtClean="0">
                <a:latin typeface="+mn-lt"/>
              </a:rPr>
              <a:t>28032.8</a:t>
            </a:r>
            <a:r>
              <a:rPr lang="en-US" dirty="0" smtClean="0"/>
              <a:t> </a:t>
            </a:r>
            <a:r>
              <a:rPr lang="en-US" sz="1300" dirty="0" smtClean="0">
                <a:latin typeface="+mn-lt"/>
              </a:rPr>
              <a:t>J</a:t>
            </a:r>
            <a:r>
              <a:rPr lang="en-US" dirty="0" smtClean="0"/>
              <a:t> </a:t>
            </a:r>
            <a:r>
              <a:rPr lang="en-US" sz="1300" dirty="0" smtClean="0">
                <a:latin typeface="+mn-lt"/>
              </a:rPr>
              <a:t>Equivalent tissue DW</a:t>
            </a:r>
            <a:r>
              <a:rPr lang="en-US" dirty="0" smtClean="0"/>
              <a:t> </a:t>
            </a:r>
            <a:r>
              <a:rPr lang="en-US" sz="1300" dirty="0" smtClean="0">
                <a:latin typeface="+mn-lt"/>
              </a:rPr>
              <a:t>1.380926</a:t>
            </a:r>
            <a:r>
              <a:rPr lang="en-US" dirty="0" smtClean="0"/>
              <a:t> </a:t>
            </a:r>
            <a:r>
              <a:rPr lang="en-US" sz="1300" dirty="0" smtClean="0">
                <a:latin typeface="+mn-lt"/>
              </a:rPr>
              <a:t>g DTW</a:t>
            </a:r>
            <a:r>
              <a:rPr lang="en-US" dirty="0" smtClean="0"/>
              <a:t> 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6FE99A-6698-4C62-A47B-170F0B65D9E9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7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ED036E-DF85-432D-8DD7-4ACBB936E8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735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Seeding changed (first class is 0-0.4 g). Therefore</a:t>
            </a:r>
            <a:r>
              <a:rPr lang="en-US" baseline="0" dirty="0" smtClean="0">
                <a:solidFill>
                  <a:srgbClr val="FF0000"/>
                </a:solidFill>
              </a:rPr>
              <a:t> your18 million seed = 18 X 0.2 = 3.6 tons</a:t>
            </a:r>
          </a:p>
          <a:p>
            <a:r>
              <a:rPr lang="en-US" baseline="0" dirty="0" smtClean="0">
                <a:solidFill>
                  <a:srgbClr val="FF0000"/>
                </a:solidFill>
              </a:rPr>
              <a:t>At $40 / kg = $40,000 X 3.6 = $144,000.</a:t>
            </a:r>
          </a:p>
          <a:p>
            <a:endParaRPr lang="en-US" baseline="0" dirty="0" smtClean="0">
              <a:solidFill>
                <a:srgbClr val="FF0000"/>
              </a:solidFill>
            </a:endParaRPr>
          </a:p>
          <a:p>
            <a:r>
              <a:rPr lang="en-US" baseline="0" dirty="0" smtClean="0">
                <a:solidFill>
                  <a:srgbClr val="FF0000"/>
                </a:solidFill>
              </a:rPr>
              <a:t>Because of greater yield thru model recalibration re: spawning, profits are now about 207k/y.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Seeding at 8,400</a:t>
            </a:r>
            <a:r>
              <a:rPr lang="en-US" baseline="0" dirty="0" smtClean="0">
                <a:solidFill>
                  <a:srgbClr val="FF0000"/>
                </a:solidFill>
              </a:rPr>
              <a:t> results in 42 million seed.  For the full farm at 22,500 </a:t>
            </a:r>
            <a:r>
              <a:rPr lang="en-US" baseline="0" dirty="0" err="1" smtClean="0">
                <a:solidFill>
                  <a:srgbClr val="FF0000"/>
                </a:solidFill>
              </a:rPr>
              <a:t>sq</a:t>
            </a:r>
            <a:r>
              <a:rPr lang="en-US" baseline="0" dirty="0" smtClean="0">
                <a:solidFill>
                  <a:srgbClr val="FF0000"/>
                </a:solidFill>
              </a:rPr>
              <a:t> m @ 806 seed / </a:t>
            </a:r>
            <a:r>
              <a:rPr lang="en-US" baseline="0" dirty="0" err="1" smtClean="0">
                <a:solidFill>
                  <a:srgbClr val="FF0000"/>
                </a:solidFill>
              </a:rPr>
              <a:t>sq</a:t>
            </a:r>
            <a:r>
              <a:rPr lang="en-US" baseline="0" dirty="0" smtClean="0">
                <a:solidFill>
                  <a:srgbClr val="FF0000"/>
                </a:solidFill>
              </a:rPr>
              <a:t> m a total of ~18 million seed would be needed.  If it is assumed 1/3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baseline="0" dirty="0" smtClean="0">
                <a:solidFill>
                  <a:srgbClr val="FF0000"/>
                </a:solidFill>
              </a:rPr>
              <a:t> of farm is seeded each year or area of 7,500 </a:t>
            </a:r>
            <a:r>
              <a:rPr lang="en-US" baseline="0" dirty="0" err="1" smtClean="0">
                <a:solidFill>
                  <a:srgbClr val="FF0000"/>
                </a:solidFill>
              </a:rPr>
              <a:t>sq</a:t>
            </a:r>
            <a:r>
              <a:rPr lang="en-US" baseline="0" dirty="0" smtClean="0">
                <a:solidFill>
                  <a:srgbClr val="FF0000"/>
                </a:solidFill>
              </a:rPr>
              <a:t> m then @ 806 seed per m, a total of ~6 million seed would be needed.  Thus the seed cost would range from $48,000 (1/3 of farm seeded per year) to $144,000 (the entire farm seeded each year).  </a:t>
            </a:r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8238C0-54F7-4FB0-87C9-9E2B32C305CD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9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EAAA-8BCB-4D41-8B46-7384A50F7E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A747223-773A-4577-9CDA-E66F65F6C48D}" type="datetimeFigureOut">
              <a:rPr lang="pt-BR"/>
              <a:pPr>
                <a:defRPr/>
              </a:pPr>
              <a:t>09/07/2015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36EF76D-C40F-46B2-84D2-3C96246181F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408FE31-B7A0-4A31-90A9-2E5E69AE49DB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estilo do título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765175"/>
            <a:ext cx="3970337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os estilos de texto do modelo global</a:t>
            </a:r>
          </a:p>
          <a:p>
            <a:pPr lvl="1"/>
            <a:r>
              <a:rPr lang="en-GB" smtClean="0"/>
              <a:t>Segundo nível</a:t>
            </a:r>
          </a:p>
          <a:p>
            <a:pPr lvl="2"/>
            <a:r>
              <a:rPr lang="en-GB" smtClean="0"/>
              <a:t>Terceiro nível</a:t>
            </a:r>
          </a:p>
          <a:p>
            <a:pPr lvl="3"/>
            <a:r>
              <a:rPr lang="en-GB" smtClean="0"/>
              <a:t>Quarto nível</a:t>
            </a:r>
          </a:p>
          <a:p>
            <a:pPr lvl="4"/>
            <a:r>
              <a:rPr lang="en-GB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/>
            </a:lvl1pPr>
          </a:lstStyle>
          <a:p>
            <a:pPr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/>
            </a:lvl1pPr>
          </a:lstStyle>
          <a:p>
            <a:pPr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/>
            </a:lvl1pPr>
          </a:lstStyle>
          <a:p>
            <a:pPr>
              <a:defRPr/>
            </a:pPr>
            <a:fld id="{C12AD08B-E035-4231-B366-810870F24532}" type="slidenum">
              <a:rPr lang="en-GB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84999" name="Rectangle 7"/>
          <p:cNvSpPr>
            <a:spLocks noChangeArrowheads="1"/>
          </p:cNvSpPr>
          <p:nvPr userDrawn="1"/>
        </p:nvSpPr>
        <p:spPr bwMode="auto">
          <a:xfrm rot="10800000">
            <a:off x="0" y="-100013"/>
            <a:ext cx="611188" cy="7029451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r>
              <a:rPr lang="pt-PT" sz="2400">
                <a:solidFill>
                  <a:srgbClr val="333333"/>
                </a:solidFill>
                <a:latin typeface="Century Gothic" pitchFamily="34" charset="0"/>
              </a:rPr>
              <a:t>Modelling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765175"/>
            <a:ext cx="3970337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os estilos de texto do modelo global</a:t>
            </a:r>
          </a:p>
          <a:p>
            <a:pPr lvl="1"/>
            <a:r>
              <a:rPr lang="en-GB" smtClean="0"/>
              <a:t>Segundo nível</a:t>
            </a:r>
          </a:p>
          <a:p>
            <a:pPr lvl="2"/>
            <a:r>
              <a:rPr lang="en-GB" smtClean="0"/>
              <a:t>Terceiro nível</a:t>
            </a:r>
          </a:p>
          <a:p>
            <a:pPr lvl="3"/>
            <a:r>
              <a:rPr lang="en-GB" smtClean="0"/>
              <a:t>Quarto nível</a:t>
            </a:r>
          </a:p>
          <a:p>
            <a:pPr lvl="4"/>
            <a:r>
              <a:rPr lang="en-GB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/>
            </a:lvl1pPr>
          </a:lstStyle>
          <a:p>
            <a:pPr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/>
            </a:lvl1pPr>
          </a:lstStyle>
          <a:p>
            <a:pPr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/>
            </a:lvl1pPr>
          </a:lstStyle>
          <a:p>
            <a:pPr>
              <a:defRPr/>
            </a:pPr>
            <a:fld id="{E2E873D5-60A3-4A47-8194-A262F0A0845C}" type="slidenum">
              <a:rPr lang="en-GB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 userDrawn="1"/>
        </p:nvSpPr>
        <p:spPr bwMode="auto">
          <a:xfrm rot="10800000">
            <a:off x="0" y="-100013"/>
            <a:ext cx="611188" cy="702945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r>
              <a:rPr lang="pt-PT" sz="2400">
                <a:solidFill>
                  <a:srgbClr val="333333"/>
                </a:solidFill>
                <a:latin typeface="Century Gothic" pitchFamily="34" charset="0"/>
              </a:rPr>
              <a:t>Overview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fld id="{930F3747-35C2-4523-A0E0-A4F9A0035DA6}" type="datetimeFigureOut">
              <a:rPr lang="pt-BR" b="0"/>
              <a:pPr eaLnBrk="1" hangingPunct="1">
                <a:defRPr/>
              </a:pPr>
              <a:t>09/07/2015</a:t>
            </a:fld>
            <a:endParaRPr lang="pt-BR" b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pt-BR" b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fld id="{05392001-B548-4C01-A6E9-66A0804F105A}" type="slidenum">
              <a:rPr lang="pt-BR" b="0"/>
              <a:pPr eaLnBrk="1" hangingPunct="1">
                <a:defRPr/>
              </a:pPr>
              <a:t>‹#›</a:t>
            </a:fld>
            <a:endParaRPr lang="pt-BR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7/9/2015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408FE31-B7A0-4A31-90A9-2E5E69AE49DB}" type="slidenum">
              <a:rPr lang="en-US" b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69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38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074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76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292" indent="-22845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206" indent="-22845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121" indent="-22845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036" indent="-2284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9952" indent="-2284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6868" indent="-2284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3783" indent="-2284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D:\Fo\Aulas\MEGA\2013-2014\Aulas\Aula%206%20ecological%20models\Samish%20feeding%20frenzy.mp4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Fo\Aulas\MEGA\2014-2015\Aulas\Aula%206%20ecological%20models\Harvesting.wmv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792088"/>
          </a:xfrm>
        </p:spPr>
        <p:txBody>
          <a:bodyPr/>
          <a:lstStyle/>
          <a:p>
            <a:r>
              <a:rPr lang="en-US" sz="2400" dirty="0" smtClean="0"/>
              <a:t>Case study - Open water shellfish farming</a:t>
            </a:r>
            <a:br>
              <a:rPr lang="en-US" sz="2400" dirty="0" smtClean="0"/>
            </a:br>
            <a:r>
              <a:rPr lang="en-US" sz="2400" dirty="0" smtClean="0"/>
              <a:t>Application of the FARM model </a:t>
            </a:r>
            <a:endParaRPr lang="en-US" sz="2400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23528" y="1374166"/>
            <a:ext cx="8569200" cy="443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457200" eaLnBrk="1" hangingPunct="1">
              <a:spcBef>
                <a:spcPts val="900"/>
              </a:spcBef>
              <a:spcAft>
                <a:spcPts val="600"/>
              </a:spcAft>
              <a:buClr>
                <a:srgbClr val="400080"/>
              </a:buClr>
              <a:buSzPct val="190000"/>
              <a:buFont typeface="Arial"/>
              <a:buChar char="•"/>
            </a:pPr>
            <a:r>
              <a:rPr lang="en-US" sz="2000" b="0" dirty="0" smtClean="0">
                <a:solidFill>
                  <a:srgbClr val="002060"/>
                </a:solidFill>
                <a:latin typeface="Arial" pitchFamily="34" charset="0"/>
              </a:rPr>
              <a:t>Manila clam in a commercial farm in North Puget Sound, USA;</a:t>
            </a:r>
          </a:p>
          <a:p>
            <a:pPr marL="342900" indent="-342900" defTabSz="457200" eaLnBrk="1" hangingPunct="1">
              <a:spcBef>
                <a:spcPts val="900"/>
              </a:spcBef>
              <a:spcAft>
                <a:spcPts val="600"/>
              </a:spcAft>
              <a:buClr>
                <a:srgbClr val="400080"/>
              </a:buClr>
              <a:buSzPct val="190000"/>
              <a:buFont typeface="Arial"/>
              <a:buChar char="•"/>
            </a:pPr>
            <a:r>
              <a:rPr lang="en-GB" sz="2000" b="0" dirty="0" smtClean="0">
                <a:solidFill>
                  <a:srgbClr val="002060"/>
                </a:solidFill>
                <a:latin typeface="Arial" pitchFamily="34" charset="0"/>
              </a:rPr>
              <a:t> Fieldwork (data acquisition for water quality, clam growth measurements, etc);</a:t>
            </a:r>
            <a:endParaRPr lang="en-US" sz="2000" b="0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defTabSz="457200" eaLnBrk="1" hangingPunct="1">
              <a:spcBef>
                <a:spcPts val="900"/>
              </a:spcBef>
              <a:spcAft>
                <a:spcPts val="600"/>
              </a:spcAft>
              <a:buClr>
                <a:srgbClr val="400080"/>
              </a:buClr>
              <a:buSzPct val="190000"/>
              <a:buFont typeface="Arial"/>
              <a:buChar char="•"/>
            </a:pPr>
            <a:r>
              <a:rPr lang="en-US" sz="2000" b="0" dirty="0" smtClean="0">
                <a:solidFill>
                  <a:srgbClr val="002060"/>
                </a:solidFill>
                <a:latin typeface="Arial" pitchFamily="34" charset="0"/>
              </a:rPr>
              <a:t> Development, calibration, and validation of an individual growth model for Manila clam (</a:t>
            </a:r>
            <a:r>
              <a:rPr lang="en-US" sz="2000" b="0" i="1" dirty="0" smtClean="0">
                <a:solidFill>
                  <a:srgbClr val="002060"/>
                </a:solidFill>
                <a:latin typeface="Arial" pitchFamily="34" charset="0"/>
              </a:rPr>
              <a:t>Tapes  </a:t>
            </a:r>
            <a:r>
              <a:rPr lang="en-US" sz="2000" b="0" i="1" dirty="0" err="1" smtClean="0">
                <a:solidFill>
                  <a:srgbClr val="002060"/>
                </a:solidFill>
                <a:latin typeface="Arial" pitchFamily="34" charset="0"/>
              </a:rPr>
              <a:t>philippinarum</a:t>
            </a:r>
            <a:r>
              <a:rPr lang="en-US" sz="2000" b="0" dirty="0" smtClean="0">
                <a:solidFill>
                  <a:srgbClr val="002060"/>
                </a:solidFill>
                <a:latin typeface="Arial" pitchFamily="34" charset="0"/>
              </a:rPr>
              <a:t>);</a:t>
            </a:r>
          </a:p>
          <a:p>
            <a:pPr marL="342900" indent="-342900" defTabSz="457200" eaLnBrk="1" hangingPunct="1">
              <a:spcBef>
                <a:spcPts val="900"/>
              </a:spcBef>
              <a:spcAft>
                <a:spcPts val="600"/>
              </a:spcAft>
              <a:buClr>
                <a:srgbClr val="400080"/>
              </a:buClr>
              <a:buSzPct val="190000"/>
              <a:buFont typeface="Arial"/>
              <a:buChar char="•"/>
            </a:pPr>
            <a:r>
              <a:rPr lang="en-GB" sz="2000" b="0" dirty="0" smtClean="0">
                <a:solidFill>
                  <a:srgbClr val="002060"/>
                </a:solidFill>
                <a:latin typeface="Arial" pitchFamily="34" charset="0"/>
              </a:rPr>
              <a:t> Integration into the FARM (Farm Aquaculture Resource Management) model, calibration and validation of the population model</a:t>
            </a:r>
            <a:r>
              <a:rPr lang="en-US" sz="2000" b="0" dirty="0" smtClean="0">
                <a:solidFill>
                  <a:srgbClr val="002060"/>
                </a:solidFill>
                <a:latin typeface="Arial" pitchFamily="34" charset="0"/>
              </a:rPr>
              <a:t>;</a:t>
            </a:r>
          </a:p>
          <a:p>
            <a:pPr marL="342900" indent="-342900" defTabSz="457200" eaLnBrk="1" hangingPunct="1">
              <a:spcBef>
                <a:spcPts val="900"/>
              </a:spcBef>
              <a:spcAft>
                <a:spcPts val="600"/>
              </a:spcAft>
              <a:buClr>
                <a:srgbClr val="400080"/>
              </a:buClr>
              <a:buSzPct val="190000"/>
              <a:buFont typeface="Arial"/>
              <a:buChar char="•"/>
            </a:pPr>
            <a:r>
              <a:rPr lang="en-GB" sz="2000" b="0" dirty="0" smtClean="0">
                <a:solidFill>
                  <a:srgbClr val="002060"/>
                </a:solidFill>
                <a:latin typeface="Arial" pitchFamily="34" charset="0"/>
              </a:rPr>
              <a:t> Seaweed fouling was incorporated in FARM, to simulate potential effects on yield;</a:t>
            </a:r>
            <a:endParaRPr lang="en-US" sz="2000" b="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defTabSz="457200" eaLnBrk="1" hangingPunct="1">
              <a:spcBef>
                <a:spcPts val="900"/>
              </a:spcBef>
              <a:spcAft>
                <a:spcPts val="600"/>
              </a:spcAft>
              <a:buClr>
                <a:srgbClr val="400080"/>
              </a:buClr>
              <a:buSzPct val="190000"/>
              <a:buFont typeface="Arial"/>
              <a:buChar char="•"/>
            </a:pPr>
            <a:r>
              <a:rPr lang="pt-PT" sz="2000" b="0" dirty="0" smtClean="0">
                <a:solidFill>
                  <a:srgbClr val="002060"/>
                </a:solidFill>
                <a:latin typeface="Arial" pitchFamily="34" charset="0"/>
              </a:rPr>
              <a:t> Standard </a:t>
            </a:r>
            <a:r>
              <a:rPr lang="pt-PT" sz="2000" b="0" dirty="0" err="1" smtClean="0">
                <a:solidFill>
                  <a:srgbClr val="002060"/>
                </a:solidFill>
                <a:latin typeface="Arial" pitchFamily="34" charset="0"/>
              </a:rPr>
              <a:t>model</a:t>
            </a:r>
            <a:r>
              <a:rPr lang="pt-PT" sz="2000" b="0" dirty="0" smtClean="0">
                <a:solidFill>
                  <a:srgbClr val="002060"/>
                </a:solidFill>
                <a:latin typeface="Arial" pitchFamily="34" charset="0"/>
              </a:rPr>
              <a:t> to </a:t>
            </a:r>
            <a:r>
              <a:rPr lang="pt-PT" sz="2000" b="0" dirty="0" err="1" smtClean="0">
                <a:solidFill>
                  <a:srgbClr val="002060"/>
                </a:solidFill>
                <a:latin typeface="Arial" pitchFamily="34" charset="0"/>
              </a:rPr>
              <a:t>simulate</a:t>
            </a:r>
            <a:r>
              <a:rPr lang="pt-PT" sz="2000" b="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pt-PT" sz="2000" b="0" dirty="0" err="1" smtClean="0">
                <a:solidFill>
                  <a:srgbClr val="002060"/>
                </a:solidFill>
                <a:latin typeface="Arial" pitchFamily="34" charset="0"/>
              </a:rPr>
              <a:t>cultivation</a:t>
            </a:r>
            <a:r>
              <a:rPr lang="pt-PT" sz="2000" b="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pt-PT" sz="2000" b="0" dirty="0" err="1" smtClean="0">
                <a:solidFill>
                  <a:srgbClr val="002060"/>
                </a:solidFill>
                <a:latin typeface="Arial" pitchFamily="34" charset="0"/>
              </a:rPr>
              <a:t>cycle</a:t>
            </a:r>
            <a:r>
              <a:rPr lang="pt-PT" sz="2000" b="0" dirty="0" smtClean="0">
                <a:solidFill>
                  <a:srgbClr val="002060"/>
                </a:solidFill>
                <a:latin typeface="Arial" pitchFamily="34" charset="0"/>
              </a:rPr>
              <a:t>, </a:t>
            </a:r>
            <a:r>
              <a:rPr lang="pt-PT" sz="2000" b="0" dirty="0" err="1" smtClean="0">
                <a:solidFill>
                  <a:srgbClr val="002060"/>
                </a:solidFill>
                <a:latin typeface="Arial" pitchFamily="34" charset="0"/>
              </a:rPr>
              <a:t>profit</a:t>
            </a:r>
            <a:r>
              <a:rPr lang="pt-PT" sz="2000" b="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pt-PT" sz="2000" b="0" dirty="0" err="1" smtClean="0">
                <a:solidFill>
                  <a:srgbClr val="002060"/>
                </a:solidFill>
                <a:latin typeface="Arial" pitchFamily="34" charset="0"/>
              </a:rPr>
              <a:t>and</a:t>
            </a:r>
            <a:r>
              <a:rPr lang="pt-PT" sz="2000" b="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pt-PT" sz="2000" b="0" dirty="0" err="1" smtClean="0">
                <a:solidFill>
                  <a:srgbClr val="002060"/>
                </a:solidFill>
                <a:latin typeface="Arial" pitchFamily="34" charset="0"/>
              </a:rPr>
              <a:t>loss</a:t>
            </a:r>
            <a:r>
              <a:rPr lang="pt-PT" sz="2000" b="0" dirty="0" smtClean="0">
                <a:solidFill>
                  <a:srgbClr val="002060"/>
                </a:solidFill>
                <a:latin typeface="Arial" pitchFamily="34" charset="0"/>
              </a:rPr>
              <a:t>, </a:t>
            </a:r>
            <a:r>
              <a:rPr lang="pt-PT" sz="2000" b="0" dirty="0" err="1" smtClean="0">
                <a:solidFill>
                  <a:srgbClr val="002060"/>
                </a:solidFill>
                <a:latin typeface="Arial" pitchFamily="34" charset="0"/>
              </a:rPr>
              <a:t>and</a:t>
            </a:r>
            <a:r>
              <a:rPr lang="pt-PT" sz="2000" b="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pt-PT" sz="2000" b="0" dirty="0" err="1" smtClean="0">
                <a:solidFill>
                  <a:srgbClr val="002060"/>
                </a:solidFill>
                <a:latin typeface="Arial" pitchFamily="34" charset="0"/>
              </a:rPr>
              <a:t>environmental</a:t>
            </a:r>
            <a:r>
              <a:rPr lang="pt-PT" sz="2000" b="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pt-PT" sz="2000" b="0" dirty="0" err="1" smtClean="0">
                <a:solidFill>
                  <a:srgbClr val="002060"/>
                </a:solidFill>
                <a:latin typeface="Arial" pitchFamily="34" charset="0"/>
              </a:rPr>
              <a:t>effects</a:t>
            </a:r>
            <a:r>
              <a:rPr lang="pt-PT" sz="2000" b="0" dirty="0" smtClean="0">
                <a:solidFill>
                  <a:srgbClr val="002060"/>
                </a:solidFill>
                <a:latin typeface="Arial" pitchFamily="34" charset="0"/>
              </a:rPr>
              <a:t>.</a:t>
            </a:r>
            <a:endParaRPr lang="en-US" sz="2000" b="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35754" y="6444044"/>
            <a:ext cx="8681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600" b="0" dirty="0" smtClean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Saurel et al., 2014. Aquaculture-Environment Interactions, 5, 255-270.</a:t>
            </a:r>
            <a:endParaRPr lang="en-US" sz="1600" b="0" dirty="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72"/>
          <p:cNvGrpSpPr/>
          <p:nvPr/>
        </p:nvGrpSpPr>
        <p:grpSpPr>
          <a:xfrm>
            <a:off x="683568" y="1401743"/>
            <a:ext cx="7878638" cy="4518547"/>
            <a:chOff x="683568" y="1953215"/>
            <a:chExt cx="7878638" cy="3699921"/>
          </a:xfrm>
        </p:grpSpPr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1071829" y="2081774"/>
              <a:ext cx="14933" cy="3183848"/>
            </a:xfrm>
            <a:prstGeom prst="rect">
              <a:avLst/>
            </a:pr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7" name="Freeform 9"/>
            <p:cNvSpPr>
              <a:spLocks noEditPoints="1"/>
            </p:cNvSpPr>
            <p:nvPr/>
          </p:nvSpPr>
          <p:spPr bwMode="auto">
            <a:xfrm>
              <a:off x="1012097" y="2081774"/>
              <a:ext cx="59732" cy="3199918"/>
            </a:xfrm>
            <a:custGeom>
              <a:avLst/>
              <a:gdLst/>
              <a:ahLst/>
              <a:cxnLst>
                <a:cxn ang="0">
                  <a:pos x="0" y="1585"/>
                </a:cxn>
                <a:cxn ang="0">
                  <a:pos x="32" y="1585"/>
                </a:cxn>
                <a:cxn ang="0">
                  <a:pos x="32" y="1593"/>
                </a:cxn>
                <a:cxn ang="0">
                  <a:pos x="0" y="1593"/>
                </a:cxn>
                <a:cxn ang="0">
                  <a:pos x="0" y="1585"/>
                </a:cxn>
                <a:cxn ang="0">
                  <a:pos x="0" y="1425"/>
                </a:cxn>
                <a:cxn ang="0">
                  <a:pos x="32" y="1425"/>
                </a:cxn>
                <a:cxn ang="0">
                  <a:pos x="32" y="1433"/>
                </a:cxn>
                <a:cxn ang="0">
                  <a:pos x="0" y="1433"/>
                </a:cxn>
                <a:cxn ang="0">
                  <a:pos x="0" y="1425"/>
                </a:cxn>
                <a:cxn ang="0">
                  <a:pos x="0" y="1265"/>
                </a:cxn>
                <a:cxn ang="0">
                  <a:pos x="32" y="1265"/>
                </a:cxn>
                <a:cxn ang="0">
                  <a:pos x="32" y="1273"/>
                </a:cxn>
                <a:cxn ang="0">
                  <a:pos x="0" y="1273"/>
                </a:cxn>
                <a:cxn ang="0">
                  <a:pos x="0" y="1265"/>
                </a:cxn>
                <a:cxn ang="0">
                  <a:pos x="0" y="1113"/>
                </a:cxn>
                <a:cxn ang="0">
                  <a:pos x="32" y="1113"/>
                </a:cxn>
                <a:cxn ang="0">
                  <a:pos x="32" y="1121"/>
                </a:cxn>
                <a:cxn ang="0">
                  <a:pos x="0" y="1121"/>
                </a:cxn>
                <a:cxn ang="0">
                  <a:pos x="0" y="1113"/>
                </a:cxn>
                <a:cxn ang="0">
                  <a:pos x="0" y="953"/>
                </a:cxn>
                <a:cxn ang="0">
                  <a:pos x="32" y="953"/>
                </a:cxn>
                <a:cxn ang="0">
                  <a:pos x="32" y="961"/>
                </a:cxn>
                <a:cxn ang="0">
                  <a:pos x="0" y="961"/>
                </a:cxn>
                <a:cxn ang="0">
                  <a:pos x="0" y="953"/>
                </a:cxn>
                <a:cxn ang="0">
                  <a:pos x="0" y="793"/>
                </a:cxn>
                <a:cxn ang="0">
                  <a:pos x="32" y="793"/>
                </a:cxn>
                <a:cxn ang="0">
                  <a:pos x="32" y="801"/>
                </a:cxn>
                <a:cxn ang="0">
                  <a:pos x="0" y="801"/>
                </a:cxn>
                <a:cxn ang="0">
                  <a:pos x="0" y="793"/>
                </a:cxn>
                <a:cxn ang="0">
                  <a:pos x="0" y="632"/>
                </a:cxn>
                <a:cxn ang="0">
                  <a:pos x="32" y="632"/>
                </a:cxn>
                <a:cxn ang="0">
                  <a:pos x="32" y="640"/>
                </a:cxn>
                <a:cxn ang="0">
                  <a:pos x="0" y="640"/>
                </a:cxn>
                <a:cxn ang="0">
                  <a:pos x="0" y="632"/>
                </a:cxn>
                <a:cxn ang="0">
                  <a:pos x="0" y="472"/>
                </a:cxn>
                <a:cxn ang="0">
                  <a:pos x="32" y="472"/>
                </a:cxn>
                <a:cxn ang="0">
                  <a:pos x="32" y="480"/>
                </a:cxn>
                <a:cxn ang="0">
                  <a:pos x="0" y="480"/>
                </a:cxn>
                <a:cxn ang="0">
                  <a:pos x="0" y="472"/>
                </a:cxn>
                <a:cxn ang="0">
                  <a:pos x="0" y="312"/>
                </a:cxn>
                <a:cxn ang="0">
                  <a:pos x="32" y="312"/>
                </a:cxn>
                <a:cxn ang="0">
                  <a:pos x="32" y="320"/>
                </a:cxn>
                <a:cxn ang="0">
                  <a:pos x="0" y="320"/>
                </a:cxn>
                <a:cxn ang="0">
                  <a:pos x="0" y="312"/>
                </a:cxn>
                <a:cxn ang="0">
                  <a:pos x="0" y="152"/>
                </a:cxn>
                <a:cxn ang="0">
                  <a:pos x="32" y="152"/>
                </a:cxn>
                <a:cxn ang="0">
                  <a:pos x="32" y="160"/>
                </a:cxn>
                <a:cxn ang="0">
                  <a:pos x="0" y="160"/>
                </a:cxn>
                <a:cxn ang="0">
                  <a:pos x="0" y="152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32" h="1593">
                  <a:moveTo>
                    <a:pt x="0" y="1585"/>
                  </a:moveTo>
                  <a:lnTo>
                    <a:pt x="32" y="1585"/>
                  </a:lnTo>
                  <a:lnTo>
                    <a:pt x="32" y="1593"/>
                  </a:lnTo>
                  <a:lnTo>
                    <a:pt x="0" y="1593"/>
                  </a:lnTo>
                  <a:lnTo>
                    <a:pt x="0" y="1585"/>
                  </a:lnTo>
                  <a:close/>
                  <a:moveTo>
                    <a:pt x="0" y="1425"/>
                  </a:moveTo>
                  <a:lnTo>
                    <a:pt x="32" y="1425"/>
                  </a:lnTo>
                  <a:lnTo>
                    <a:pt x="32" y="1433"/>
                  </a:lnTo>
                  <a:lnTo>
                    <a:pt x="0" y="1433"/>
                  </a:lnTo>
                  <a:lnTo>
                    <a:pt x="0" y="1425"/>
                  </a:lnTo>
                  <a:close/>
                  <a:moveTo>
                    <a:pt x="0" y="1265"/>
                  </a:moveTo>
                  <a:lnTo>
                    <a:pt x="32" y="1265"/>
                  </a:lnTo>
                  <a:lnTo>
                    <a:pt x="32" y="1273"/>
                  </a:lnTo>
                  <a:lnTo>
                    <a:pt x="0" y="1273"/>
                  </a:lnTo>
                  <a:lnTo>
                    <a:pt x="0" y="1265"/>
                  </a:lnTo>
                  <a:close/>
                  <a:moveTo>
                    <a:pt x="0" y="1113"/>
                  </a:moveTo>
                  <a:lnTo>
                    <a:pt x="32" y="1113"/>
                  </a:lnTo>
                  <a:lnTo>
                    <a:pt x="32" y="1121"/>
                  </a:lnTo>
                  <a:lnTo>
                    <a:pt x="0" y="1121"/>
                  </a:lnTo>
                  <a:lnTo>
                    <a:pt x="0" y="1113"/>
                  </a:lnTo>
                  <a:close/>
                  <a:moveTo>
                    <a:pt x="0" y="953"/>
                  </a:moveTo>
                  <a:lnTo>
                    <a:pt x="32" y="953"/>
                  </a:lnTo>
                  <a:lnTo>
                    <a:pt x="32" y="961"/>
                  </a:lnTo>
                  <a:lnTo>
                    <a:pt x="0" y="961"/>
                  </a:lnTo>
                  <a:lnTo>
                    <a:pt x="0" y="953"/>
                  </a:lnTo>
                  <a:close/>
                  <a:moveTo>
                    <a:pt x="0" y="793"/>
                  </a:moveTo>
                  <a:lnTo>
                    <a:pt x="32" y="793"/>
                  </a:lnTo>
                  <a:lnTo>
                    <a:pt x="32" y="801"/>
                  </a:lnTo>
                  <a:lnTo>
                    <a:pt x="0" y="801"/>
                  </a:lnTo>
                  <a:lnTo>
                    <a:pt x="0" y="793"/>
                  </a:lnTo>
                  <a:close/>
                  <a:moveTo>
                    <a:pt x="0" y="632"/>
                  </a:moveTo>
                  <a:lnTo>
                    <a:pt x="32" y="632"/>
                  </a:lnTo>
                  <a:lnTo>
                    <a:pt x="32" y="640"/>
                  </a:lnTo>
                  <a:lnTo>
                    <a:pt x="0" y="640"/>
                  </a:lnTo>
                  <a:lnTo>
                    <a:pt x="0" y="632"/>
                  </a:lnTo>
                  <a:close/>
                  <a:moveTo>
                    <a:pt x="0" y="472"/>
                  </a:moveTo>
                  <a:lnTo>
                    <a:pt x="32" y="472"/>
                  </a:lnTo>
                  <a:lnTo>
                    <a:pt x="32" y="480"/>
                  </a:lnTo>
                  <a:lnTo>
                    <a:pt x="0" y="480"/>
                  </a:lnTo>
                  <a:lnTo>
                    <a:pt x="0" y="472"/>
                  </a:lnTo>
                  <a:close/>
                  <a:moveTo>
                    <a:pt x="0" y="312"/>
                  </a:moveTo>
                  <a:lnTo>
                    <a:pt x="32" y="312"/>
                  </a:lnTo>
                  <a:lnTo>
                    <a:pt x="32" y="320"/>
                  </a:lnTo>
                  <a:lnTo>
                    <a:pt x="0" y="320"/>
                  </a:lnTo>
                  <a:lnTo>
                    <a:pt x="0" y="312"/>
                  </a:lnTo>
                  <a:close/>
                  <a:moveTo>
                    <a:pt x="0" y="152"/>
                  </a:moveTo>
                  <a:lnTo>
                    <a:pt x="32" y="152"/>
                  </a:lnTo>
                  <a:lnTo>
                    <a:pt x="32" y="160"/>
                  </a:lnTo>
                  <a:lnTo>
                    <a:pt x="0" y="160"/>
                  </a:lnTo>
                  <a:lnTo>
                    <a:pt x="0" y="152"/>
                  </a:lnTo>
                  <a:close/>
                  <a:moveTo>
                    <a:pt x="0" y="0"/>
                  </a:moveTo>
                  <a:lnTo>
                    <a:pt x="32" y="0"/>
                  </a:lnTo>
                  <a:lnTo>
                    <a:pt x="32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1071829" y="5265622"/>
              <a:ext cx="7216431" cy="16070"/>
            </a:xfrm>
            <a:prstGeom prst="rect">
              <a:avLst/>
            </a:pr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" name="Freeform 11"/>
            <p:cNvSpPr>
              <a:spLocks noEditPoints="1"/>
            </p:cNvSpPr>
            <p:nvPr/>
          </p:nvSpPr>
          <p:spPr bwMode="auto">
            <a:xfrm>
              <a:off x="1071829" y="5265622"/>
              <a:ext cx="7231364" cy="6428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656" y="0"/>
                </a:cxn>
                <a:cxn ang="0">
                  <a:pos x="656" y="32"/>
                </a:cxn>
                <a:cxn ang="0">
                  <a:pos x="648" y="32"/>
                </a:cxn>
                <a:cxn ang="0">
                  <a:pos x="648" y="0"/>
                </a:cxn>
                <a:cxn ang="0">
                  <a:pos x="656" y="0"/>
                </a:cxn>
                <a:cxn ang="0">
                  <a:pos x="1297" y="0"/>
                </a:cxn>
                <a:cxn ang="0">
                  <a:pos x="1297" y="32"/>
                </a:cxn>
                <a:cxn ang="0">
                  <a:pos x="1289" y="32"/>
                </a:cxn>
                <a:cxn ang="0">
                  <a:pos x="1289" y="0"/>
                </a:cxn>
                <a:cxn ang="0">
                  <a:pos x="1297" y="0"/>
                </a:cxn>
                <a:cxn ang="0">
                  <a:pos x="1945" y="0"/>
                </a:cxn>
                <a:cxn ang="0">
                  <a:pos x="1945" y="32"/>
                </a:cxn>
                <a:cxn ang="0">
                  <a:pos x="1937" y="32"/>
                </a:cxn>
                <a:cxn ang="0">
                  <a:pos x="1937" y="0"/>
                </a:cxn>
                <a:cxn ang="0">
                  <a:pos x="1945" y="0"/>
                </a:cxn>
                <a:cxn ang="0">
                  <a:pos x="2585" y="0"/>
                </a:cxn>
                <a:cxn ang="0">
                  <a:pos x="2585" y="32"/>
                </a:cxn>
                <a:cxn ang="0">
                  <a:pos x="2577" y="32"/>
                </a:cxn>
                <a:cxn ang="0">
                  <a:pos x="2577" y="0"/>
                </a:cxn>
                <a:cxn ang="0">
                  <a:pos x="2585" y="0"/>
                </a:cxn>
                <a:cxn ang="0">
                  <a:pos x="3234" y="0"/>
                </a:cxn>
                <a:cxn ang="0">
                  <a:pos x="3234" y="32"/>
                </a:cxn>
                <a:cxn ang="0">
                  <a:pos x="3226" y="32"/>
                </a:cxn>
                <a:cxn ang="0">
                  <a:pos x="3226" y="0"/>
                </a:cxn>
                <a:cxn ang="0">
                  <a:pos x="3234" y="0"/>
                </a:cxn>
                <a:cxn ang="0">
                  <a:pos x="3874" y="0"/>
                </a:cxn>
                <a:cxn ang="0">
                  <a:pos x="3874" y="32"/>
                </a:cxn>
                <a:cxn ang="0">
                  <a:pos x="3866" y="32"/>
                </a:cxn>
                <a:cxn ang="0">
                  <a:pos x="3866" y="0"/>
                </a:cxn>
                <a:cxn ang="0">
                  <a:pos x="3874" y="0"/>
                </a:cxn>
              </a:cxnLst>
              <a:rect l="0" t="0" r="r" b="b"/>
              <a:pathLst>
                <a:path w="3874" h="32">
                  <a:moveTo>
                    <a:pt x="8" y="0"/>
                  </a:moveTo>
                  <a:lnTo>
                    <a:pt x="8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656" y="0"/>
                  </a:moveTo>
                  <a:lnTo>
                    <a:pt x="656" y="32"/>
                  </a:lnTo>
                  <a:lnTo>
                    <a:pt x="648" y="32"/>
                  </a:lnTo>
                  <a:lnTo>
                    <a:pt x="648" y="0"/>
                  </a:lnTo>
                  <a:lnTo>
                    <a:pt x="656" y="0"/>
                  </a:lnTo>
                  <a:close/>
                  <a:moveTo>
                    <a:pt x="1297" y="0"/>
                  </a:moveTo>
                  <a:lnTo>
                    <a:pt x="1297" y="32"/>
                  </a:lnTo>
                  <a:lnTo>
                    <a:pt x="1289" y="32"/>
                  </a:lnTo>
                  <a:lnTo>
                    <a:pt x="1289" y="0"/>
                  </a:lnTo>
                  <a:lnTo>
                    <a:pt x="1297" y="0"/>
                  </a:lnTo>
                  <a:close/>
                  <a:moveTo>
                    <a:pt x="1945" y="0"/>
                  </a:moveTo>
                  <a:lnTo>
                    <a:pt x="1945" y="32"/>
                  </a:lnTo>
                  <a:lnTo>
                    <a:pt x="1937" y="32"/>
                  </a:lnTo>
                  <a:lnTo>
                    <a:pt x="1937" y="0"/>
                  </a:lnTo>
                  <a:lnTo>
                    <a:pt x="1945" y="0"/>
                  </a:lnTo>
                  <a:close/>
                  <a:moveTo>
                    <a:pt x="2585" y="0"/>
                  </a:moveTo>
                  <a:lnTo>
                    <a:pt x="2585" y="32"/>
                  </a:lnTo>
                  <a:lnTo>
                    <a:pt x="2577" y="32"/>
                  </a:lnTo>
                  <a:lnTo>
                    <a:pt x="2577" y="0"/>
                  </a:lnTo>
                  <a:lnTo>
                    <a:pt x="2585" y="0"/>
                  </a:lnTo>
                  <a:close/>
                  <a:moveTo>
                    <a:pt x="3234" y="0"/>
                  </a:moveTo>
                  <a:lnTo>
                    <a:pt x="3234" y="32"/>
                  </a:lnTo>
                  <a:lnTo>
                    <a:pt x="3226" y="32"/>
                  </a:lnTo>
                  <a:lnTo>
                    <a:pt x="3226" y="0"/>
                  </a:lnTo>
                  <a:lnTo>
                    <a:pt x="3234" y="0"/>
                  </a:lnTo>
                  <a:close/>
                  <a:moveTo>
                    <a:pt x="3874" y="0"/>
                  </a:moveTo>
                  <a:lnTo>
                    <a:pt x="3874" y="32"/>
                  </a:lnTo>
                  <a:lnTo>
                    <a:pt x="3866" y="32"/>
                  </a:lnTo>
                  <a:lnTo>
                    <a:pt x="3866" y="0"/>
                  </a:lnTo>
                  <a:lnTo>
                    <a:pt x="3874" y="0"/>
                  </a:lnTo>
                  <a:close/>
                </a:path>
              </a:pathLst>
            </a:cu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" name="Freeform 12"/>
            <p:cNvSpPr>
              <a:spLocks/>
            </p:cNvSpPr>
            <p:nvPr/>
          </p:nvSpPr>
          <p:spPr bwMode="auto">
            <a:xfrm>
              <a:off x="1056896" y="3319156"/>
              <a:ext cx="2032772" cy="1657208"/>
            </a:xfrm>
            <a:custGeom>
              <a:avLst/>
              <a:gdLst/>
              <a:ahLst/>
              <a:cxnLst>
                <a:cxn ang="0">
                  <a:pos x="48" y="785"/>
                </a:cxn>
                <a:cxn ang="0">
                  <a:pos x="80" y="777"/>
                </a:cxn>
                <a:cxn ang="0">
                  <a:pos x="128" y="745"/>
                </a:cxn>
                <a:cxn ang="0">
                  <a:pos x="160" y="721"/>
                </a:cxn>
                <a:cxn ang="0">
                  <a:pos x="176" y="705"/>
                </a:cxn>
                <a:cxn ang="0">
                  <a:pos x="208" y="681"/>
                </a:cxn>
                <a:cxn ang="0">
                  <a:pos x="240" y="665"/>
                </a:cxn>
                <a:cxn ang="0">
                  <a:pos x="272" y="649"/>
                </a:cxn>
                <a:cxn ang="0">
                  <a:pos x="312" y="641"/>
                </a:cxn>
                <a:cxn ang="0">
                  <a:pos x="352" y="617"/>
                </a:cxn>
                <a:cxn ang="0">
                  <a:pos x="416" y="617"/>
                </a:cxn>
                <a:cxn ang="0">
                  <a:pos x="432" y="601"/>
                </a:cxn>
                <a:cxn ang="0">
                  <a:pos x="488" y="585"/>
                </a:cxn>
                <a:cxn ang="0">
                  <a:pos x="528" y="569"/>
                </a:cxn>
                <a:cxn ang="0">
                  <a:pos x="560" y="561"/>
                </a:cxn>
                <a:cxn ang="0">
                  <a:pos x="592" y="553"/>
                </a:cxn>
                <a:cxn ang="0">
                  <a:pos x="640" y="553"/>
                </a:cxn>
                <a:cxn ang="0">
                  <a:pos x="672" y="521"/>
                </a:cxn>
                <a:cxn ang="0">
                  <a:pos x="704" y="505"/>
                </a:cxn>
                <a:cxn ang="0">
                  <a:pos x="736" y="481"/>
                </a:cxn>
                <a:cxn ang="0">
                  <a:pos x="776" y="473"/>
                </a:cxn>
                <a:cxn ang="0">
                  <a:pos x="784" y="449"/>
                </a:cxn>
                <a:cxn ang="0">
                  <a:pos x="808" y="417"/>
                </a:cxn>
                <a:cxn ang="0">
                  <a:pos x="857" y="369"/>
                </a:cxn>
                <a:cxn ang="0">
                  <a:pos x="881" y="337"/>
                </a:cxn>
                <a:cxn ang="0">
                  <a:pos x="897" y="289"/>
                </a:cxn>
                <a:cxn ang="0">
                  <a:pos x="929" y="257"/>
                </a:cxn>
                <a:cxn ang="0">
                  <a:pos x="945" y="209"/>
                </a:cxn>
                <a:cxn ang="0">
                  <a:pos x="977" y="177"/>
                </a:cxn>
                <a:cxn ang="0">
                  <a:pos x="1001" y="113"/>
                </a:cxn>
                <a:cxn ang="0">
                  <a:pos x="1033" y="64"/>
                </a:cxn>
                <a:cxn ang="0">
                  <a:pos x="1049" y="48"/>
                </a:cxn>
                <a:cxn ang="0">
                  <a:pos x="1089" y="16"/>
                </a:cxn>
                <a:cxn ang="0">
                  <a:pos x="1065" y="48"/>
                </a:cxn>
                <a:cxn ang="0">
                  <a:pos x="1041" y="105"/>
                </a:cxn>
                <a:cxn ang="0">
                  <a:pos x="1017" y="145"/>
                </a:cxn>
                <a:cxn ang="0">
                  <a:pos x="977" y="209"/>
                </a:cxn>
                <a:cxn ang="0">
                  <a:pos x="945" y="257"/>
                </a:cxn>
                <a:cxn ang="0">
                  <a:pos x="929" y="289"/>
                </a:cxn>
                <a:cxn ang="0">
                  <a:pos x="889" y="345"/>
                </a:cxn>
                <a:cxn ang="0">
                  <a:pos x="873" y="369"/>
                </a:cxn>
                <a:cxn ang="0">
                  <a:pos x="833" y="425"/>
                </a:cxn>
                <a:cxn ang="0">
                  <a:pos x="808" y="449"/>
                </a:cxn>
                <a:cxn ang="0">
                  <a:pos x="760" y="489"/>
                </a:cxn>
                <a:cxn ang="0">
                  <a:pos x="752" y="497"/>
                </a:cxn>
                <a:cxn ang="0">
                  <a:pos x="720" y="529"/>
                </a:cxn>
                <a:cxn ang="0">
                  <a:pos x="672" y="553"/>
                </a:cxn>
                <a:cxn ang="0">
                  <a:pos x="640" y="553"/>
                </a:cxn>
                <a:cxn ang="0">
                  <a:pos x="592" y="569"/>
                </a:cxn>
                <a:cxn ang="0">
                  <a:pos x="536" y="593"/>
                </a:cxn>
                <a:cxn ang="0">
                  <a:pos x="488" y="601"/>
                </a:cxn>
                <a:cxn ang="0">
                  <a:pos x="456" y="593"/>
                </a:cxn>
                <a:cxn ang="0">
                  <a:pos x="392" y="625"/>
                </a:cxn>
                <a:cxn ang="0">
                  <a:pos x="352" y="641"/>
                </a:cxn>
                <a:cxn ang="0">
                  <a:pos x="320" y="665"/>
                </a:cxn>
                <a:cxn ang="0">
                  <a:pos x="272" y="681"/>
                </a:cxn>
                <a:cxn ang="0">
                  <a:pos x="248" y="681"/>
                </a:cxn>
                <a:cxn ang="0">
                  <a:pos x="200" y="721"/>
                </a:cxn>
                <a:cxn ang="0">
                  <a:pos x="176" y="729"/>
                </a:cxn>
                <a:cxn ang="0">
                  <a:pos x="128" y="769"/>
                </a:cxn>
                <a:cxn ang="0">
                  <a:pos x="88" y="793"/>
                </a:cxn>
                <a:cxn ang="0">
                  <a:pos x="48" y="809"/>
                </a:cxn>
                <a:cxn ang="0">
                  <a:pos x="8" y="801"/>
                </a:cxn>
              </a:cxnLst>
              <a:rect l="0" t="0" r="r" b="b"/>
              <a:pathLst>
                <a:path w="1089" h="825">
                  <a:moveTo>
                    <a:pt x="8" y="801"/>
                  </a:moveTo>
                  <a:lnTo>
                    <a:pt x="16" y="801"/>
                  </a:lnTo>
                  <a:lnTo>
                    <a:pt x="24" y="801"/>
                  </a:lnTo>
                  <a:lnTo>
                    <a:pt x="16" y="809"/>
                  </a:lnTo>
                  <a:lnTo>
                    <a:pt x="16" y="801"/>
                  </a:lnTo>
                  <a:lnTo>
                    <a:pt x="16" y="793"/>
                  </a:lnTo>
                  <a:lnTo>
                    <a:pt x="24" y="793"/>
                  </a:lnTo>
                  <a:lnTo>
                    <a:pt x="32" y="793"/>
                  </a:lnTo>
                  <a:lnTo>
                    <a:pt x="40" y="793"/>
                  </a:lnTo>
                  <a:lnTo>
                    <a:pt x="32" y="793"/>
                  </a:lnTo>
                  <a:lnTo>
                    <a:pt x="40" y="785"/>
                  </a:lnTo>
                  <a:lnTo>
                    <a:pt x="48" y="785"/>
                  </a:lnTo>
                  <a:lnTo>
                    <a:pt x="56" y="785"/>
                  </a:lnTo>
                  <a:lnTo>
                    <a:pt x="48" y="785"/>
                  </a:lnTo>
                  <a:lnTo>
                    <a:pt x="56" y="777"/>
                  </a:lnTo>
                  <a:lnTo>
                    <a:pt x="64" y="777"/>
                  </a:lnTo>
                  <a:lnTo>
                    <a:pt x="72" y="777"/>
                  </a:lnTo>
                  <a:lnTo>
                    <a:pt x="64" y="785"/>
                  </a:lnTo>
                  <a:lnTo>
                    <a:pt x="64" y="777"/>
                  </a:lnTo>
                  <a:lnTo>
                    <a:pt x="64" y="769"/>
                  </a:lnTo>
                  <a:lnTo>
                    <a:pt x="72" y="769"/>
                  </a:lnTo>
                  <a:lnTo>
                    <a:pt x="80" y="769"/>
                  </a:lnTo>
                  <a:lnTo>
                    <a:pt x="88" y="769"/>
                  </a:lnTo>
                  <a:lnTo>
                    <a:pt x="80" y="777"/>
                  </a:lnTo>
                  <a:lnTo>
                    <a:pt x="80" y="769"/>
                  </a:lnTo>
                  <a:lnTo>
                    <a:pt x="80" y="761"/>
                  </a:lnTo>
                  <a:lnTo>
                    <a:pt x="88" y="761"/>
                  </a:lnTo>
                  <a:lnTo>
                    <a:pt x="96" y="761"/>
                  </a:lnTo>
                  <a:lnTo>
                    <a:pt x="88" y="761"/>
                  </a:lnTo>
                  <a:lnTo>
                    <a:pt x="96" y="753"/>
                  </a:lnTo>
                  <a:lnTo>
                    <a:pt x="104" y="753"/>
                  </a:lnTo>
                  <a:lnTo>
                    <a:pt x="112" y="753"/>
                  </a:lnTo>
                  <a:lnTo>
                    <a:pt x="104" y="753"/>
                  </a:lnTo>
                  <a:lnTo>
                    <a:pt x="112" y="745"/>
                  </a:lnTo>
                  <a:lnTo>
                    <a:pt x="120" y="745"/>
                  </a:lnTo>
                  <a:lnTo>
                    <a:pt x="128" y="745"/>
                  </a:lnTo>
                  <a:lnTo>
                    <a:pt x="120" y="753"/>
                  </a:lnTo>
                  <a:lnTo>
                    <a:pt x="120" y="745"/>
                  </a:lnTo>
                  <a:lnTo>
                    <a:pt x="120" y="737"/>
                  </a:lnTo>
                  <a:lnTo>
                    <a:pt x="128" y="737"/>
                  </a:lnTo>
                  <a:lnTo>
                    <a:pt x="136" y="737"/>
                  </a:lnTo>
                  <a:lnTo>
                    <a:pt x="144" y="737"/>
                  </a:lnTo>
                  <a:lnTo>
                    <a:pt x="136" y="745"/>
                  </a:lnTo>
                  <a:lnTo>
                    <a:pt x="136" y="737"/>
                  </a:lnTo>
                  <a:lnTo>
                    <a:pt x="136" y="729"/>
                  </a:lnTo>
                  <a:lnTo>
                    <a:pt x="144" y="721"/>
                  </a:lnTo>
                  <a:lnTo>
                    <a:pt x="152" y="721"/>
                  </a:lnTo>
                  <a:lnTo>
                    <a:pt x="160" y="721"/>
                  </a:lnTo>
                  <a:lnTo>
                    <a:pt x="152" y="729"/>
                  </a:lnTo>
                  <a:lnTo>
                    <a:pt x="152" y="721"/>
                  </a:lnTo>
                  <a:lnTo>
                    <a:pt x="152" y="713"/>
                  </a:lnTo>
                  <a:lnTo>
                    <a:pt x="160" y="713"/>
                  </a:lnTo>
                  <a:lnTo>
                    <a:pt x="168" y="713"/>
                  </a:lnTo>
                  <a:lnTo>
                    <a:pt x="176" y="713"/>
                  </a:lnTo>
                  <a:lnTo>
                    <a:pt x="168" y="721"/>
                  </a:lnTo>
                  <a:lnTo>
                    <a:pt x="168" y="713"/>
                  </a:lnTo>
                  <a:lnTo>
                    <a:pt x="168" y="705"/>
                  </a:lnTo>
                  <a:lnTo>
                    <a:pt x="176" y="705"/>
                  </a:lnTo>
                  <a:lnTo>
                    <a:pt x="184" y="705"/>
                  </a:lnTo>
                  <a:lnTo>
                    <a:pt x="176" y="705"/>
                  </a:lnTo>
                  <a:lnTo>
                    <a:pt x="184" y="697"/>
                  </a:lnTo>
                  <a:lnTo>
                    <a:pt x="192" y="697"/>
                  </a:lnTo>
                  <a:lnTo>
                    <a:pt x="200" y="697"/>
                  </a:lnTo>
                  <a:lnTo>
                    <a:pt x="192" y="705"/>
                  </a:lnTo>
                  <a:lnTo>
                    <a:pt x="192" y="697"/>
                  </a:lnTo>
                  <a:lnTo>
                    <a:pt x="192" y="689"/>
                  </a:lnTo>
                  <a:lnTo>
                    <a:pt x="200" y="689"/>
                  </a:lnTo>
                  <a:lnTo>
                    <a:pt x="208" y="689"/>
                  </a:lnTo>
                  <a:lnTo>
                    <a:pt x="216" y="689"/>
                  </a:lnTo>
                  <a:lnTo>
                    <a:pt x="208" y="697"/>
                  </a:lnTo>
                  <a:lnTo>
                    <a:pt x="208" y="689"/>
                  </a:lnTo>
                  <a:lnTo>
                    <a:pt x="208" y="681"/>
                  </a:lnTo>
                  <a:lnTo>
                    <a:pt x="216" y="681"/>
                  </a:lnTo>
                  <a:lnTo>
                    <a:pt x="224" y="681"/>
                  </a:lnTo>
                  <a:lnTo>
                    <a:pt x="232" y="681"/>
                  </a:lnTo>
                  <a:lnTo>
                    <a:pt x="224" y="689"/>
                  </a:lnTo>
                  <a:lnTo>
                    <a:pt x="224" y="681"/>
                  </a:lnTo>
                  <a:lnTo>
                    <a:pt x="224" y="673"/>
                  </a:lnTo>
                  <a:lnTo>
                    <a:pt x="232" y="673"/>
                  </a:lnTo>
                  <a:lnTo>
                    <a:pt x="240" y="673"/>
                  </a:lnTo>
                  <a:lnTo>
                    <a:pt x="248" y="673"/>
                  </a:lnTo>
                  <a:lnTo>
                    <a:pt x="240" y="681"/>
                  </a:lnTo>
                  <a:lnTo>
                    <a:pt x="240" y="673"/>
                  </a:lnTo>
                  <a:lnTo>
                    <a:pt x="240" y="665"/>
                  </a:lnTo>
                  <a:lnTo>
                    <a:pt x="248" y="665"/>
                  </a:lnTo>
                  <a:lnTo>
                    <a:pt x="256" y="665"/>
                  </a:lnTo>
                  <a:lnTo>
                    <a:pt x="264" y="665"/>
                  </a:lnTo>
                  <a:lnTo>
                    <a:pt x="256" y="673"/>
                  </a:lnTo>
                  <a:lnTo>
                    <a:pt x="256" y="665"/>
                  </a:lnTo>
                  <a:lnTo>
                    <a:pt x="256" y="657"/>
                  </a:lnTo>
                  <a:lnTo>
                    <a:pt x="264" y="657"/>
                  </a:lnTo>
                  <a:lnTo>
                    <a:pt x="272" y="657"/>
                  </a:lnTo>
                  <a:lnTo>
                    <a:pt x="280" y="657"/>
                  </a:lnTo>
                  <a:lnTo>
                    <a:pt x="272" y="665"/>
                  </a:lnTo>
                  <a:lnTo>
                    <a:pt x="272" y="657"/>
                  </a:lnTo>
                  <a:lnTo>
                    <a:pt x="272" y="649"/>
                  </a:lnTo>
                  <a:lnTo>
                    <a:pt x="280" y="649"/>
                  </a:lnTo>
                  <a:lnTo>
                    <a:pt x="288" y="649"/>
                  </a:lnTo>
                  <a:lnTo>
                    <a:pt x="296" y="649"/>
                  </a:lnTo>
                  <a:lnTo>
                    <a:pt x="304" y="649"/>
                  </a:lnTo>
                  <a:lnTo>
                    <a:pt x="296" y="657"/>
                  </a:lnTo>
                  <a:lnTo>
                    <a:pt x="296" y="649"/>
                  </a:lnTo>
                  <a:lnTo>
                    <a:pt x="296" y="641"/>
                  </a:lnTo>
                  <a:lnTo>
                    <a:pt x="304" y="641"/>
                  </a:lnTo>
                  <a:lnTo>
                    <a:pt x="312" y="641"/>
                  </a:lnTo>
                  <a:lnTo>
                    <a:pt x="320" y="641"/>
                  </a:lnTo>
                  <a:lnTo>
                    <a:pt x="312" y="649"/>
                  </a:lnTo>
                  <a:lnTo>
                    <a:pt x="312" y="641"/>
                  </a:lnTo>
                  <a:lnTo>
                    <a:pt x="312" y="633"/>
                  </a:lnTo>
                  <a:lnTo>
                    <a:pt x="320" y="633"/>
                  </a:lnTo>
                  <a:lnTo>
                    <a:pt x="328" y="633"/>
                  </a:lnTo>
                  <a:lnTo>
                    <a:pt x="336" y="633"/>
                  </a:lnTo>
                  <a:lnTo>
                    <a:pt x="328" y="633"/>
                  </a:lnTo>
                  <a:lnTo>
                    <a:pt x="336" y="625"/>
                  </a:lnTo>
                  <a:lnTo>
                    <a:pt x="344" y="625"/>
                  </a:lnTo>
                  <a:lnTo>
                    <a:pt x="352" y="625"/>
                  </a:lnTo>
                  <a:lnTo>
                    <a:pt x="344" y="633"/>
                  </a:lnTo>
                  <a:lnTo>
                    <a:pt x="344" y="625"/>
                  </a:lnTo>
                  <a:lnTo>
                    <a:pt x="344" y="617"/>
                  </a:lnTo>
                  <a:lnTo>
                    <a:pt x="352" y="617"/>
                  </a:lnTo>
                  <a:lnTo>
                    <a:pt x="360" y="617"/>
                  </a:lnTo>
                  <a:lnTo>
                    <a:pt x="368" y="617"/>
                  </a:lnTo>
                  <a:lnTo>
                    <a:pt x="360" y="617"/>
                  </a:lnTo>
                  <a:lnTo>
                    <a:pt x="368" y="609"/>
                  </a:lnTo>
                  <a:lnTo>
                    <a:pt x="376" y="609"/>
                  </a:lnTo>
                  <a:lnTo>
                    <a:pt x="384" y="609"/>
                  </a:lnTo>
                  <a:lnTo>
                    <a:pt x="392" y="609"/>
                  </a:lnTo>
                  <a:lnTo>
                    <a:pt x="384" y="609"/>
                  </a:lnTo>
                  <a:lnTo>
                    <a:pt x="392" y="601"/>
                  </a:lnTo>
                  <a:lnTo>
                    <a:pt x="408" y="601"/>
                  </a:lnTo>
                  <a:lnTo>
                    <a:pt x="416" y="609"/>
                  </a:lnTo>
                  <a:lnTo>
                    <a:pt x="416" y="617"/>
                  </a:lnTo>
                  <a:lnTo>
                    <a:pt x="392" y="609"/>
                  </a:lnTo>
                  <a:lnTo>
                    <a:pt x="400" y="601"/>
                  </a:lnTo>
                  <a:lnTo>
                    <a:pt x="408" y="601"/>
                  </a:lnTo>
                  <a:lnTo>
                    <a:pt x="416" y="601"/>
                  </a:lnTo>
                  <a:lnTo>
                    <a:pt x="424" y="601"/>
                  </a:lnTo>
                  <a:lnTo>
                    <a:pt x="416" y="609"/>
                  </a:lnTo>
                  <a:lnTo>
                    <a:pt x="416" y="601"/>
                  </a:lnTo>
                  <a:lnTo>
                    <a:pt x="416" y="593"/>
                  </a:lnTo>
                  <a:lnTo>
                    <a:pt x="424" y="593"/>
                  </a:lnTo>
                  <a:lnTo>
                    <a:pt x="432" y="593"/>
                  </a:lnTo>
                  <a:lnTo>
                    <a:pt x="440" y="593"/>
                  </a:lnTo>
                  <a:lnTo>
                    <a:pt x="432" y="601"/>
                  </a:lnTo>
                  <a:lnTo>
                    <a:pt x="432" y="593"/>
                  </a:lnTo>
                  <a:lnTo>
                    <a:pt x="432" y="585"/>
                  </a:lnTo>
                  <a:lnTo>
                    <a:pt x="440" y="585"/>
                  </a:lnTo>
                  <a:lnTo>
                    <a:pt x="448" y="585"/>
                  </a:lnTo>
                  <a:lnTo>
                    <a:pt x="456" y="585"/>
                  </a:lnTo>
                  <a:lnTo>
                    <a:pt x="464" y="585"/>
                  </a:lnTo>
                  <a:lnTo>
                    <a:pt x="472" y="585"/>
                  </a:lnTo>
                  <a:lnTo>
                    <a:pt x="464" y="593"/>
                  </a:lnTo>
                  <a:lnTo>
                    <a:pt x="464" y="585"/>
                  </a:lnTo>
                  <a:lnTo>
                    <a:pt x="464" y="577"/>
                  </a:lnTo>
                  <a:lnTo>
                    <a:pt x="480" y="577"/>
                  </a:lnTo>
                  <a:lnTo>
                    <a:pt x="488" y="585"/>
                  </a:lnTo>
                  <a:lnTo>
                    <a:pt x="472" y="585"/>
                  </a:lnTo>
                  <a:lnTo>
                    <a:pt x="480" y="577"/>
                  </a:lnTo>
                  <a:lnTo>
                    <a:pt x="488" y="577"/>
                  </a:lnTo>
                  <a:lnTo>
                    <a:pt x="496" y="577"/>
                  </a:lnTo>
                  <a:lnTo>
                    <a:pt x="504" y="577"/>
                  </a:lnTo>
                  <a:lnTo>
                    <a:pt x="512" y="577"/>
                  </a:lnTo>
                  <a:lnTo>
                    <a:pt x="520" y="577"/>
                  </a:lnTo>
                  <a:lnTo>
                    <a:pt x="512" y="585"/>
                  </a:lnTo>
                  <a:lnTo>
                    <a:pt x="512" y="577"/>
                  </a:lnTo>
                  <a:lnTo>
                    <a:pt x="512" y="569"/>
                  </a:lnTo>
                  <a:lnTo>
                    <a:pt x="520" y="569"/>
                  </a:lnTo>
                  <a:lnTo>
                    <a:pt x="528" y="569"/>
                  </a:lnTo>
                  <a:lnTo>
                    <a:pt x="536" y="577"/>
                  </a:lnTo>
                  <a:lnTo>
                    <a:pt x="536" y="585"/>
                  </a:lnTo>
                  <a:lnTo>
                    <a:pt x="520" y="577"/>
                  </a:lnTo>
                  <a:lnTo>
                    <a:pt x="528" y="577"/>
                  </a:lnTo>
                  <a:lnTo>
                    <a:pt x="520" y="577"/>
                  </a:lnTo>
                  <a:lnTo>
                    <a:pt x="528" y="569"/>
                  </a:lnTo>
                  <a:lnTo>
                    <a:pt x="536" y="569"/>
                  </a:lnTo>
                  <a:lnTo>
                    <a:pt x="544" y="569"/>
                  </a:lnTo>
                  <a:lnTo>
                    <a:pt x="552" y="569"/>
                  </a:lnTo>
                  <a:lnTo>
                    <a:pt x="560" y="569"/>
                  </a:lnTo>
                  <a:lnTo>
                    <a:pt x="552" y="569"/>
                  </a:lnTo>
                  <a:lnTo>
                    <a:pt x="560" y="561"/>
                  </a:lnTo>
                  <a:lnTo>
                    <a:pt x="576" y="561"/>
                  </a:lnTo>
                  <a:lnTo>
                    <a:pt x="584" y="569"/>
                  </a:lnTo>
                  <a:lnTo>
                    <a:pt x="568" y="577"/>
                  </a:lnTo>
                  <a:lnTo>
                    <a:pt x="568" y="569"/>
                  </a:lnTo>
                  <a:lnTo>
                    <a:pt x="568" y="561"/>
                  </a:lnTo>
                  <a:lnTo>
                    <a:pt x="576" y="561"/>
                  </a:lnTo>
                  <a:lnTo>
                    <a:pt x="584" y="561"/>
                  </a:lnTo>
                  <a:lnTo>
                    <a:pt x="592" y="561"/>
                  </a:lnTo>
                  <a:lnTo>
                    <a:pt x="600" y="561"/>
                  </a:lnTo>
                  <a:lnTo>
                    <a:pt x="592" y="569"/>
                  </a:lnTo>
                  <a:lnTo>
                    <a:pt x="592" y="561"/>
                  </a:lnTo>
                  <a:lnTo>
                    <a:pt x="592" y="553"/>
                  </a:lnTo>
                  <a:lnTo>
                    <a:pt x="600" y="553"/>
                  </a:lnTo>
                  <a:lnTo>
                    <a:pt x="608" y="553"/>
                  </a:lnTo>
                  <a:lnTo>
                    <a:pt x="616" y="553"/>
                  </a:lnTo>
                  <a:lnTo>
                    <a:pt x="624" y="553"/>
                  </a:lnTo>
                  <a:lnTo>
                    <a:pt x="616" y="561"/>
                  </a:lnTo>
                  <a:lnTo>
                    <a:pt x="616" y="553"/>
                  </a:lnTo>
                  <a:lnTo>
                    <a:pt x="616" y="545"/>
                  </a:lnTo>
                  <a:lnTo>
                    <a:pt x="624" y="545"/>
                  </a:lnTo>
                  <a:lnTo>
                    <a:pt x="632" y="545"/>
                  </a:lnTo>
                  <a:lnTo>
                    <a:pt x="640" y="545"/>
                  </a:lnTo>
                  <a:lnTo>
                    <a:pt x="648" y="545"/>
                  </a:lnTo>
                  <a:lnTo>
                    <a:pt x="640" y="553"/>
                  </a:lnTo>
                  <a:lnTo>
                    <a:pt x="640" y="545"/>
                  </a:lnTo>
                  <a:lnTo>
                    <a:pt x="640" y="537"/>
                  </a:lnTo>
                  <a:lnTo>
                    <a:pt x="648" y="537"/>
                  </a:lnTo>
                  <a:lnTo>
                    <a:pt x="656" y="537"/>
                  </a:lnTo>
                  <a:lnTo>
                    <a:pt x="664" y="537"/>
                  </a:lnTo>
                  <a:lnTo>
                    <a:pt x="656" y="537"/>
                  </a:lnTo>
                  <a:lnTo>
                    <a:pt x="664" y="529"/>
                  </a:lnTo>
                  <a:lnTo>
                    <a:pt x="672" y="529"/>
                  </a:lnTo>
                  <a:lnTo>
                    <a:pt x="680" y="529"/>
                  </a:lnTo>
                  <a:lnTo>
                    <a:pt x="672" y="537"/>
                  </a:lnTo>
                  <a:lnTo>
                    <a:pt x="672" y="529"/>
                  </a:lnTo>
                  <a:lnTo>
                    <a:pt x="672" y="521"/>
                  </a:lnTo>
                  <a:lnTo>
                    <a:pt x="688" y="521"/>
                  </a:lnTo>
                  <a:lnTo>
                    <a:pt x="696" y="529"/>
                  </a:lnTo>
                  <a:lnTo>
                    <a:pt x="680" y="537"/>
                  </a:lnTo>
                  <a:lnTo>
                    <a:pt x="680" y="529"/>
                  </a:lnTo>
                  <a:lnTo>
                    <a:pt x="680" y="521"/>
                  </a:lnTo>
                  <a:lnTo>
                    <a:pt x="688" y="521"/>
                  </a:lnTo>
                  <a:lnTo>
                    <a:pt x="696" y="521"/>
                  </a:lnTo>
                  <a:lnTo>
                    <a:pt x="704" y="521"/>
                  </a:lnTo>
                  <a:lnTo>
                    <a:pt x="696" y="529"/>
                  </a:lnTo>
                  <a:lnTo>
                    <a:pt x="696" y="521"/>
                  </a:lnTo>
                  <a:lnTo>
                    <a:pt x="696" y="513"/>
                  </a:lnTo>
                  <a:lnTo>
                    <a:pt x="704" y="505"/>
                  </a:lnTo>
                  <a:lnTo>
                    <a:pt x="712" y="505"/>
                  </a:lnTo>
                  <a:lnTo>
                    <a:pt x="720" y="505"/>
                  </a:lnTo>
                  <a:lnTo>
                    <a:pt x="712" y="513"/>
                  </a:lnTo>
                  <a:lnTo>
                    <a:pt x="712" y="505"/>
                  </a:lnTo>
                  <a:lnTo>
                    <a:pt x="712" y="497"/>
                  </a:lnTo>
                  <a:lnTo>
                    <a:pt x="720" y="497"/>
                  </a:lnTo>
                  <a:lnTo>
                    <a:pt x="728" y="497"/>
                  </a:lnTo>
                  <a:lnTo>
                    <a:pt x="736" y="497"/>
                  </a:lnTo>
                  <a:lnTo>
                    <a:pt x="728" y="505"/>
                  </a:lnTo>
                  <a:lnTo>
                    <a:pt x="728" y="497"/>
                  </a:lnTo>
                  <a:lnTo>
                    <a:pt x="728" y="489"/>
                  </a:lnTo>
                  <a:lnTo>
                    <a:pt x="736" y="481"/>
                  </a:lnTo>
                  <a:lnTo>
                    <a:pt x="744" y="481"/>
                  </a:lnTo>
                  <a:lnTo>
                    <a:pt x="752" y="481"/>
                  </a:lnTo>
                  <a:lnTo>
                    <a:pt x="744" y="489"/>
                  </a:lnTo>
                  <a:lnTo>
                    <a:pt x="744" y="481"/>
                  </a:lnTo>
                  <a:lnTo>
                    <a:pt x="744" y="473"/>
                  </a:lnTo>
                  <a:lnTo>
                    <a:pt x="752" y="473"/>
                  </a:lnTo>
                  <a:lnTo>
                    <a:pt x="760" y="473"/>
                  </a:lnTo>
                  <a:lnTo>
                    <a:pt x="752" y="481"/>
                  </a:lnTo>
                  <a:lnTo>
                    <a:pt x="752" y="473"/>
                  </a:lnTo>
                  <a:lnTo>
                    <a:pt x="752" y="465"/>
                  </a:lnTo>
                  <a:lnTo>
                    <a:pt x="768" y="465"/>
                  </a:lnTo>
                  <a:lnTo>
                    <a:pt x="776" y="473"/>
                  </a:lnTo>
                  <a:lnTo>
                    <a:pt x="760" y="481"/>
                  </a:lnTo>
                  <a:lnTo>
                    <a:pt x="760" y="473"/>
                  </a:lnTo>
                  <a:lnTo>
                    <a:pt x="760" y="465"/>
                  </a:lnTo>
                  <a:lnTo>
                    <a:pt x="760" y="457"/>
                  </a:lnTo>
                  <a:lnTo>
                    <a:pt x="768" y="457"/>
                  </a:lnTo>
                  <a:lnTo>
                    <a:pt x="776" y="457"/>
                  </a:lnTo>
                  <a:lnTo>
                    <a:pt x="768" y="457"/>
                  </a:lnTo>
                  <a:lnTo>
                    <a:pt x="776" y="449"/>
                  </a:lnTo>
                  <a:lnTo>
                    <a:pt x="784" y="449"/>
                  </a:lnTo>
                  <a:lnTo>
                    <a:pt x="792" y="449"/>
                  </a:lnTo>
                  <a:lnTo>
                    <a:pt x="784" y="457"/>
                  </a:lnTo>
                  <a:lnTo>
                    <a:pt x="784" y="449"/>
                  </a:lnTo>
                  <a:lnTo>
                    <a:pt x="784" y="441"/>
                  </a:lnTo>
                  <a:lnTo>
                    <a:pt x="792" y="433"/>
                  </a:lnTo>
                  <a:lnTo>
                    <a:pt x="800" y="433"/>
                  </a:lnTo>
                  <a:lnTo>
                    <a:pt x="808" y="433"/>
                  </a:lnTo>
                  <a:lnTo>
                    <a:pt x="800" y="441"/>
                  </a:lnTo>
                  <a:lnTo>
                    <a:pt x="800" y="433"/>
                  </a:lnTo>
                  <a:lnTo>
                    <a:pt x="800" y="425"/>
                  </a:lnTo>
                  <a:lnTo>
                    <a:pt x="808" y="425"/>
                  </a:lnTo>
                  <a:lnTo>
                    <a:pt x="816" y="425"/>
                  </a:lnTo>
                  <a:lnTo>
                    <a:pt x="808" y="433"/>
                  </a:lnTo>
                  <a:lnTo>
                    <a:pt x="808" y="425"/>
                  </a:lnTo>
                  <a:lnTo>
                    <a:pt x="808" y="417"/>
                  </a:lnTo>
                  <a:lnTo>
                    <a:pt x="816" y="409"/>
                  </a:lnTo>
                  <a:lnTo>
                    <a:pt x="816" y="417"/>
                  </a:lnTo>
                  <a:lnTo>
                    <a:pt x="816" y="409"/>
                  </a:lnTo>
                  <a:lnTo>
                    <a:pt x="816" y="401"/>
                  </a:lnTo>
                  <a:lnTo>
                    <a:pt x="825" y="393"/>
                  </a:lnTo>
                  <a:lnTo>
                    <a:pt x="833" y="385"/>
                  </a:lnTo>
                  <a:lnTo>
                    <a:pt x="841" y="377"/>
                  </a:lnTo>
                  <a:lnTo>
                    <a:pt x="841" y="385"/>
                  </a:lnTo>
                  <a:lnTo>
                    <a:pt x="841" y="377"/>
                  </a:lnTo>
                  <a:lnTo>
                    <a:pt x="841" y="369"/>
                  </a:lnTo>
                  <a:lnTo>
                    <a:pt x="849" y="369"/>
                  </a:lnTo>
                  <a:lnTo>
                    <a:pt x="857" y="369"/>
                  </a:lnTo>
                  <a:lnTo>
                    <a:pt x="849" y="377"/>
                  </a:lnTo>
                  <a:lnTo>
                    <a:pt x="849" y="369"/>
                  </a:lnTo>
                  <a:lnTo>
                    <a:pt x="849" y="361"/>
                  </a:lnTo>
                  <a:lnTo>
                    <a:pt x="857" y="353"/>
                  </a:lnTo>
                  <a:lnTo>
                    <a:pt x="865" y="353"/>
                  </a:lnTo>
                  <a:lnTo>
                    <a:pt x="873" y="353"/>
                  </a:lnTo>
                  <a:lnTo>
                    <a:pt x="865" y="361"/>
                  </a:lnTo>
                  <a:lnTo>
                    <a:pt x="865" y="353"/>
                  </a:lnTo>
                  <a:lnTo>
                    <a:pt x="865" y="345"/>
                  </a:lnTo>
                  <a:lnTo>
                    <a:pt x="873" y="337"/>
                  </a:lnTo>
                  <a:lnTo>
                    <a:pt x="881" y="329"/>
                  </a:lnTo>
                  <a:lnTo>
                    <a:pt x="881" y="337"/>
                  </a:lnTo>
                  <a:lnTo>
                    <a:pt x="881" y="329"/>
                  </a:lnTo>
                  <a:lnTo>
                    <a:pt x="881" y="321"/>
                  </a:lnTo>
                  <a:lnTo>
                    <a:pt x="889" y="321"/>
                  </a:lnTo>
                  <a:lnTo>
                    <a:pt x="897" y="321"/>
                  </a:lnTo>
                  <a:lnTo>
                    <a:pt x="889" y="329"/>
                  </a:lnTo>
                  <a:lnTo>
                    <a:pt x="889" y="321"/>
                  </a:lnTo>
                  <a:lnTo>
                    <a:pt x="889" y="313"/>
                  </a:lnTo>
                  <a:lnTo>
                    <a:pt x="897" y="305"/>
                  </a:lnTo>
                  <a:lnTo>
                    <a:pt x="897" y="313"/>
                  </a:lnTo>
                  <a:lnTo>
                    <a:pt x="897" y="305"/>
                  </a:lnTo>
                  <a:lnTo>
                    <a:pt x="897" y="297"/>
                  </a:lnTo>
                  <a:lnTo>
                    <a:pt x="897" y="289"/>
                  </a:lnTo>
                  <a:lnTo>
                    <a:pt x="905" y="289"/>
                  </a:lnTo>
                  <a:lnTo>
                    <a:pt x="913" y="289"/>
                  </a:lnTo>
                  <a:lnTo>
                    <a:pt x="905" y="297"/>
                  </a:lnTo>
                  <a:lnTo>
                    <a:pt x="905" y="289"/>
                  </a:lnTo>
                  <a:lnTo>
                    <a:pt x="905" y="281"/>
                  </a:lnTo>
                  <a:lnTo>
                    <a:pt x="913" y="273"/>
                  </a:lnTo>
                  <a:lnTo>
                    <a:pt x="913" y="281"/>
                  </a:lnTo>
                  <a:lnTo>
                    <a:pt x="913" y="273"/>
                  </a:lnTo>
                  <a:lnTo>
                    <a:pt x="913" y="265"/>
                  </a:lnTo>
                  <a:lnTo>
                    <a:pt x="921" y="257"/>
                  </a:lnTo>
                  <a:lnTo>
                    <a:pt x="929" y="249"/>
                  </a:lnTo>
                  <a:lnTo>
                    <a:pt x="929" y="257"/>
                  </a:lnTo>
                  <a:lnTo>
                    <a:pt x="929" y="249"/>
                  </a:lnTo>
                  <a:lnTo>
                    <a:pt x="929" y="241"/>
                  </a:lnTo>
                  <a:lnTo>
                    <a:pt x="929" y="233"/>
                  </a:lnTo>
                  <a:lnTo>
                    <a:pt x="937" y="233"/>
                  </a:lnTo>
                  <a:lnTo>
                    <a:pt x="945" y="233"/>
                  </a:lnTo>
                  <a:lnTo>
                    <a:pt x="937" y="241"/>
                  </a:lnTo>
                  <a:lnTo>
                    <a:pt x="937" y="233"/>
                  </a:lnTo>
                  <a:lnTo>
                    <a:pt x="937" y="225"/>
                  </a:lnTo>
                  <a:lnTo>
                    <a:pt x="945" y="217"/>
                  </a:lnTo>
                  <a:lnTo>
                    <a:pt x="945" y="225"/>
                  </a:lnTo>
                  <a:lnTo>
                    <a:pt x="945" y="217"/>
                  </a:lnTo>
                  <a:lnTo>
                    <a:pt x="945" y="209"/>
                  </a:lnTo>
                  <a:lnTo>
                    <a:pt x="953" y="209"/>
                  </a:lnTo>
                  <a:lnTo>
                    <a:pt x="961" y="209"/>
                  </a:lnTo>
                  <a:lnTo>
                    <a:pt x="953" y="217"/>
                  </a:lnTo>
                  <a:lnTo>
                    <a:pt x="953" y="209"/>
                  </a:lnTo>
                  <a:lnTo>
                    <a:pt x="953" y="201"/>
                  </a:lnTo>
                  <a:lnTo>
                    <a:pt x="961" y="193"/>
                  </a:lnTo>
                  <a:lnTo>
                    <a:pt x="961" y="201"/>
                  </a:lnTo>
                  <a:lnTo>
                    <a:pt x="961" y="193"/>
                  </a:lnTo>
                  <a:lnTo>
                    <a:pt x="961" y="185"/>
                  </a:lnTo>
                  <a:lnTo>
                    <a:pt x="969" y="177"/>
                  </a:lnTo>
                  <a:lnTo>
                    <a:pt x="977" y="169"/>
                  </a:lnTo>
                  <a:lnTo>
                    <a:pt x="977" y="177"/>
                  </a:lnTo>
                  <a:lnTo>
                    <a:pt x="977" y="169"/>
                  </a:lnTo>
                  <a:lnTo>
                    <a:pt x="977" y="161"/>
                  </a:lnTo>
                  <a:lnTo>
                    <a:pt x="985" y="145"/>
                  </a:lnTo>
                  <a:lnTo>
                    <a:pt x="985" y="145"/>
                  </a:lnTo>
                  <a:lnTo>
                    <a:pt x="993" y="137"/>
                  </a:lnTo>
                  <a:lnTo>
                    <a:pt x="993" y="145"/>
                  </a:lnTo>
                  <a:lnTo>
                    <a:pt x="993" y="137"/>
                  </a:lnTo>
                  <a:lnTo>
                    <a:pt x="993" y="129"/>
                  </a:lnTo>
                  <a:lnTo>
                    <a:pt x="1001" y="121"/>
                  </a:lnTo>
                  <a:lnTo>
                    <a:pt x="1001" y="129"/>
                  </a:lnTo>
                  <a:lnTo>
                    <a:pt x="1001" y="121"/>
                  </a:lnTo>
                  <a:lnTo>
                    <a:pt x="1001" y="113"/>
                  </a:lnTo>
                  <a:lnTo>
                    <a:pt x="1009" y="105"/>
                  </a:lnTo>
                  <a:lnTo>
                    <a:pt x="1009" y="113"/>
                  </a:lnTo>
                  <a:lnTo>
                    <a:pt x="1009" y="105"/>
                  </a:lnTo>
                  <a:lnTo>
                    <a:pt x="1009" y="97"/>
                  </a:lnTo>
                  <a:lnTo>
                    <a:pt x="1017" y="97"/>
                  </a:lnTo>
                  <a:lnTo>
                    <a:pt x="1025" y="97"/>
                  </a:lnTo>
                  <a:lnTo>
                    <a:pt x="1017" y="105"/>
                  </a:lnTo>
                  <a:lnTo>
                    <a:pt x="1017" y="97"/>
                  </a:lnTo>
                  <a:lnTo>
                    <a:pt x="1017" y="89"/>
                  </a:lnTo>
                  <a:lnTo>
                    <a:pt x="1017" y="80"/>
                  </a:lnTo>
                  <a:lnTo>
                    <a:pt x="1025" y="72"/>
                  </a:lnTo>
                  <a:lnTo>
                    <a:pt x="1033" y="64"/>
                  </a:lnTo>
                  <a:lnTo>
                    <a:pt x="1033" y="72"/>
                  </a:lnTo>
                  <a:lnTo>
                    <a:pt x="1033" y="64"/>
                  </a:lnTo>
                  <a:lnTo>
                    <a:pt x="1033" y="56"/>
                  </a:lnTo>
                  <a:lnTo>
                    <a:pt x="1033" y="48"/>
                  </a:lnTo>
                  <a:lnTo>
                    <a:pt x="1041" y="48"/>
                  </a:lnTo>
                  <a:lnTo>
                    <a:pt x="1049" y="48"/>
                  </a:lnTo>
                  <a:lnTo>
                    <a:pt x="1041" y="56"/>
                  </a:lnTo>
                  <a:lnTo>
                    <a:pt x="1041" y="48"/>
                  </a:lnTo>
                  <a:lnTo>
                    <a:pt x="1041" y="40"/>
                  </a:lnTo>
                  <a:lnTo>
                    <a:pt x="1049" y="40"/>
                  </a:lnTo>
                  <a:lnTo>
                    <a:pt x="1057" y="40"/>
                  </a:lnTo>
                  <a:lnTo>
                    <a:pt x="1049" y="48"/>
                  </a:lnTo>
                  <a:lnTo>
                    <a:pt x="1049" y="40"/>
                  </a:lnTo>
                  <a:lnTo>
                    <a:pt x="1049" y="32"/>
                  </a:lnTo>
                  <a:lnTo>
                    <a:pt x="1049" y="24"/>
                  </a:lnTo>
                  <a:lnTo>
                    <a:pt x="1057" y="24"/>
                  </a:lnTo>
                  <a:lnTo>
                    <a:pt x="1065" y="24"/>
                  </a:lnTo>
                  <a:lnTo>
                    <a:pt x="1057" y="32"/>
                  </a:lnTo>
                  <a:lnTo>
                    <a:pt x="1057" y="24"/>
                  </a:lnTo>
                  <a:lnTo>
                    <a:pt x="1057" y="16"/>
                  </a:lnTo>
                  <a:lnTo>
                    <a:pt x="1065" y="8"/>
                  </a:lnTo>
                  <a:lnTo>
                    <a:pt x="1073" y="0"/>
                  </a:lnTo>
                  <a:lnTo>
                    <a:pt x="1089" y="0"/>
                  </a:lnTo>
                  <a:lnTo>
                    <a:pt x="1089" y="16"/>
                  </a:lnTo>
                  <a:lnTo>
                    <a:pt x="1081" y="24"/>
                  </a:lnTo>
                  <a:lnTo>
                    <a:pt x="1073" y="32"/>
                  </a:lnTo>
                  <a:lnTo>
                    <a:pt x="1081" y="24"/>
                  </a:lnTo>
                  <a:lnTo>
                    <a:pt x="1081" y="32"/>
                  </a:lnTo>
                  <a:lnTo>
                    <a:pt x="1065" y="48"/>
                  </a:lnTo>
                  <a:lnTo>
                    <a:pt x="1057" y="48"/>
                  </a:lnTo>
                  <a:lnTo>
                    <a:pt x="1073" y="32"/>
                  </a:lnTo>
                  <a:lnTo>
                    <a:pt x="1073" y="40"/>
                  </a:lnTo>
                  <a:lnTo>
                    <a:pt x="1073" y="48"/>
                  </a:lnTo>
                  <a:lnTo>
                    <a:pt x="1057" y="64"/>
                  </a:lnTo>
                  <a:lnTo>
                    <a:pt x="1049" y="64"/>
                  </a:lnTo>
                  <a:lnTo>
                    <a:pt x="1065" y="48"/>
                  </a:lnTo>
                  <a:lnTo>
                    <a:pt x="1065" y="56"/>
                  </a:lnTo>
                  <a:lnTo>
                    <a:pt x="1049" y="72"/>
                  </a:lnTo>
                  <a:lnTo>
                    <a:pt x="1041" y="72"/>
                  </a:lnTo>
                  <a:lnTo>
                    <a:pt x="1057" y="56"/>
                  </a:lnTo>
                  <a:lnTo>
                    <a:pt x="1057" y="64"/>
                  </a:lnTo>
                  <a:lnTo>
                    <a:pt x="1057" y="72"/>
                  </a:lnTo>
                  <a:lnTo>
                    <a:pt x="1049" y="80"/>
                  </a:lnTo>
                  <a:lnTo>
                    <a:pt x="1041" y="89"/>
                  </a:lnTo>
                  <a:lnTo>
                    <a:pt x="1033" y="97"/>
                  </a:lnTo>
                  <a:lnTo>
                    <a:pt x="1041" y="89"/>
                  </a:lnTo>
                  <a:lnTo>
                    <a:pt x="1041" y="97"/>
                  </a:lnTo>
                  <a:lnTo>
                    <a:pt x="1041" y="105"/>
                  </a:lnTo>
                  <a:lnTo>
                    <a:pt x="1025" y="121"/>
                  </a:lnTo>
                  <a:lnTo>
                    <a:pt x="1017" y="121"/>
                  </a:lnTo>
                  <a:lnTo>
                    <a:pt x="1033" y="105"/>
                  </a:lnTo>
                  <a:lnTo>
                    <a:pt x="1033" y="113"/>
                  </a:lnTo>
                  <a:lnTo>
                    <a:pt x="1025" y="121"/>
                  </a:lnTo>
                  <a:lnTo>
                    <a:pt x="1017" y="129"/>
                  </a:lnTo>
                  <a:lnTo>
                    <a:pt x="1025" y="121"/>
                  </a:lnTo>
                  <a:lnTo>
                    <a:pt x="1025" y="129"/>
                  </a:lnTo>
                  <a:lnTo>
                    <a:pt x="1017" y="137"/>
                  </a:lnTo>
                  <a:lnTo>
                    <a:pt x="1009" y="145"/>
                  </a:lnTo>
                  <a:lnTo>
                    <a:pt x="1017" y="137"/>
                  </a:lnTo>
                  <a:lnTo>
                    <a:pt x="1017" y="145"/>
                  </a:lnTo>
                  <a:lnTo>
                    <a:pt x="1009" y="153"/>
                  </a:lnTo>
                  <a:lnTo>
                    <a:pt x="1001" y="161"/>
                  </a:lnTo>
                  <a:lnTo>
                    <a:pt x="1001" y="161"/>
                  </a:lnTo>
                  <a:lnTo>
                    <a:pt x="993" y="177"/>
                  </a:lnTo>
                  <a:lnTo>
                    <a:pt x="1001" y="169"/>
                  </a:lnTo>
                  <a:lnTo>
                    <a:pt x="1001" y="177"/>
                  </a:lnTo>
                  <a:lnTo>
                    <a:pt x="993" y="185"/>
                  </a:lnTo>
                  <a:lnTo>
                    <a:pt x="985" y="193"/>
                  </a:lnTo>
                  <a:lnTo>
                    <a:pt x="977" y="201"/>
                  </a:lnTo>
                  <a:lnTo>
                    <a:pt x="985" y="193"/>
                  </a:lnTo>
                  <a:lnTo>
                    <a:pt x="985" y="201"/>
                  </a:lnTo>
                  <a:lnTo>
                    <a:pt x="977" y="209"/>
                  </a:lnTo>
                  <a:lnTo>
                    <a:pt x="969" y="217"/>
                  </a:lnTo>
                  <a:lnTo>
                    <a:pt x="977" y="209"/>
                  </a:lnTo>
                  <a:lnTo>
                    <a:pt x="977" y="217"/>
                  </a:lnTo>
                  <a:lnTo>
                    <a:pt x="961" y="233"/>
                  </a:lnTo>
                  <a:lnTo>
                    <a:pt x="953" y="233"/>
                  </a:lnTo>
                  <a:lnTo>
                    <a:pt x="969" y="217"/>
                  </a:lnTo>
                  <a:lnTo>
                    <a:pt x="969" y="225"/>
                  </a:lnTo>
                  <a:lnTo>
                    <a:pt x="961" y="233"/>
                  </a:lnTo>
                  <a:lnTo>
                    <a:pt x="953" y="241"/>
                  </a:lnTo>
                  <a:lnTo>
                    <a:pt x="961" y="233"/>
                  </a:lnTo>
                  <a:lnTo>
                    <a:pt x="961" y="241"/>
                  </a:lnTo>
                  <a:lnTo>
                    <a:pt x="945" y="257"/>
                  </a:lnTo>
                  <a:lnTo>
                    <a:pt x="937" y="257"/>
                  </a:lnTo>
                  <a:lnTo>
                    <a:pt x="953" y="241"/>
                  </a:lnTo>
                  <a:lnTo>
                    <a:pt x="953" y="249"/>
                  </a:lnTo>
                  <a:lnTo>
                    <a:pt x="953" y="257"/>
                  </a:lnTo>
                  <a:lnTo>
                    <a:pt x="945" y="265"/>
                  </a:lnTo>
                  <a:lnTo>
                    <a:pt x="937" y="273"/>
                  </a:lnTo>
                  <a:lnTo>
                    <a:pt x="929" y="281"/>
                  </a:lnTo>
                  <a:lnTo>
                    <a:pt x="937" y="273"/>
                  </a:lnTo>
                  <a:lnTo>
                    <a:pt x="937" y="281"/>
                  </a:lnTo>
                  <a:lnTo>
                    <a:pt x="929" y="289"/>
                  </a:lnTo>
                  <a:lnTo>
                    <a:pt x="921" y="297"/>
                  </a:lnTo>
                  <a:lnTo>
                    <a:pt x="929" y="289"/>
                  </a:lnTo>
                  <a:lnTo>
                    <a:pt x="929" y="297"/>
                  </a:lnTo>
                  <a:lnTo>
                    <a:pt x="913" y="313"/>
                  </a:lnTo>
                  <a:lnTo>
                    <a:pt x="905" y="313"/>
                  </a:lnTo>
                  <a:lnTo>
                    <a:pt x="921" y="297"/>
                  </a:lnTo>
                  <a:lnTo>
                    <a:pt x="921" y="305"/>
                  </a:lnTo>
                  <a:lnTo>
                    <a:pt x="921" y="313"/>
                  </a:lnTo>
                  <a:lnTo>
                    <a:pt x="913" y="321"/>
                  </a:lnTo>
                  <a:lnTo>
                    <a:pt x="905" y="329"/>
                  </a:lnTo>
                  <a:lnTo>
                    <a:pt x="913" y="321"/>
                  </a:lnTo>
                  <a:lnTo>
                    <a:pt x="913" y="329"/>
                  </a:lnTo>
                  <a:lnTo>
                    <a:pt x="897" y="345"/>
                  </a:lnTo>
                  <a:lnTo>
                    <a:pt x="889" y="345"/>
                  </a:lnTo>
                  <a:lnTo>
                    <a:pt x="905" y="329"/>
                  </a:lnTo>
                  <a:lnTo>
                    <a:pt x="905" y="337"/>
                  </a:lnTo>
                  <a:lnTo>
                    <a:pt x="897" y="345"/>
                  </a:lnTo>
                  <a:lnTo>
                    <a:pt x="889" y="353"/>
                  </a:lnTo>
                  <a:lnTo>
                    <a:pt x="881" y="361"/>
                  </a:lnTo>
                  <a:lnTo>
                    <a:pt x="889" y="353"/>
                  </a:lnTo>
                  <a:lnTo>
                    <a:pt x="889" y="361"/>
                  </a:lnTo>
                  <a:lnTo>
                    <a:pt x="873" y="377"/>
                  </a:lnTo>
                  <a:lnTo>
                    <a:pt x="865" y="377"/>
                  </a:lnTo>
                  <a:lnTo>
                    <a:pt x="873" y="369"/>
                  </a:lnTo>
                  <a:lnTo>
                    <a:pt x="865" y="377"/>
                  </a:lnTo>
                  <a:lnTo>
                    <a:pt x="873" y="369"/>
                  </a:lnTo>
                  <a:lnTo>
                    <a:pt x="873" y="377"/>
                  </a:lnTo>
                  <a:lnTo>
                    <a:pt x="857" y="393"/>
                  </a:lnTo>
                  <a:lnTo>
                    <a:pt x="849" y="393"/>
                  </a:lnTo>
                  <a:lnTo>
                    <a:pt x="865" y="377"/>
                  </a:lnTo>
                  <a:lnTo>
                    <a:pt x="865" y="385"/>
                  </a:lnTo>
                  <a:lnTo>
                    <a:pt x="857" y="393"/>
                  </a:lnTo>
                  <a:lnTo>
                    <a:pt x="849" y="401"/>
                  </a:lnTo>
                  <a:lnTo>
                    <a:pt x="841" y="409"/>
                  </a:lnTo>
                  <a:lnTo>
                    <a:pt x="833" y="417"/>
                  </a:lnTo>
                  <a:lnTo>
                    <a:pt x="841" y="409"/>
                  </a:lnTo>
                  <a:lnTo>
                    <a:pt x="841" y="417"/>
                  </a:lnTo>
                  <a:lnTo>
                    <a:pt x="833" y="425"/>
                  </a:lnTo>
                  <a:lnTo>
                    <a:pt x="825" y="433"/>
                  </a:lnTo>
                  <a:lnTo>
                    <a:pt x="833" y="425"/>
                  </a:lnTo>
                  <a:lnTo>
                    <a:pt x="833" y="433"/>
                  </a:lnTo>
                  <a:lnTo>
                    <a:pt x="816" y="449"/>
                  </a:lnTo>
                  <a:lnTo>
                    <a:pt x="808" y="449"/>
                  </a:lnTo>
                  <a:lnTo>
                    <a:pt x="825" y="433"/>
                  </a:lnTo>
                  <a:lnTo>
                    <a:pt x="825" y="441"/>
                  </a:lnTo>
                  <a:lnTo>
                    <a:pt x="808" y="457"/>
                  </a:lnTo>
                  <a:lnTo>
                    <a:pt x="800" y="457"/>
                  </a:lnTo>
                  <a:lnTo>
                    <a:pt x="808" y="449"/>
                  </a:lnTo>
                  <a:lnTo>
                    <a:pt x="800" y="457"/>
                  </a:lnTo>
                  <a:lnTo>
                    <a:pt x="808" y="449"/>
                  </a:lnTo>
                  <a:lnTo>
                    <a:pt x="808" y="457"/>
                  </a:lnTo>
                  <a:lnTo>
                    <a:pt x="792" y="473"/>
                  </a:lnTo>
                  <a:lnTo>
                    <a:pt x="784" y="473"/>
                  </a:lnTo>
                  <a:lnTo>
                    <a:pt x="792" y="465"/>
                  </a:lnTo>
                  <a:lnTo>
                    <a:pt x="784" y="473"/>
                  </a:lnTo>
                  <a:lnTo>
                    <a:pt x="776" y="481"/>
                  </a:lnTo>
                  <a:lnTo>
                    <a:pt x="768" y="481"/>
                  </a:lnTo>
                  <a:lnTo>
                    <a:pt x="784" y="465"/>
                  </a:lnTo>
                  <a:lnTo>
                    <a:pt x="784" y="473"/>
                  </a:lnTo>
                  <a:lnTo>
                    <a:pt x="784" y="481"/>
                  </a:lnTo>
                  <a:lnTo>
                    <a:pt x="776" y="489"/>
                  </a:lnTo>
                  <a:lnTo>
                    <a:pt x="760" y="489"/>
                  </a:lnTo>
                  <a:lnTo>
                    <a:pt x="752" y="481"/>
                  </a:lnTo>
                  <a:lnTo>
                    <a:pt x="776" y="473"/>
                  </a:lnTo>
                  <a:lnTo>
                    <a:pt x="776" y="481"/>
                  </a:lnTo>
                  <a:lnTo>
                    <a:pt x="760" y="497"/>
                  </a:lnTo>
                  <a:lnTo>
                    <a:pt x="752" y="497"/>
                  </a:lnTo>
                  <a:lnTo>
                    <a:pt x="768" y="481"/>
                  </a:lnTo>
                  <a:lnTo>
                    <a:pt x="768" y="489"/>
                  </a:lnTo>
                  <a:lnTo>
                    <a:pt x="752" y="505"/>
                  </a:lnTo>
                  <a:lnTo>
                    <a:pt x="744" y="505"/>
                  </a:lnTo>
                  <a:lnTo>
                    <a:pt x="752" y="497"/>
                  </a:lnTo>
                  <a:lnTo>
                    <a:pt x="744" y="505"/>
                  </a:lnTo>
                  <a:lnTo>
                    <a:pt x="752" y="497"/>
                  </a:lnTo>
                  <a:lnTo>
                    <a:pt x="752" y="505"/>
                  </a:lnTo>
                  <a:lnTo>
                    <a:pt x="736" y="521"/>
                  </a:lnTo>
                  <a:lnTo>
                    <a:pt x="728" y="521"/>
                  </a:lnTo>
                  <a:lnTo>
                    <a:pt x="720" y="521"/>
                  </a:lnTo>
                  <a:lnTo>
                    <a:pt x="736" y="505"/>
                  </a:lnTo>
                  <a:lnTo>
                    <a:pt x="736" y="513"/>
                  </a:lnTo>
                  <a:lnTo>
                    <a:pt x="720" y="529"/>
                  </a:lnTo>
                  <a:lnTo>
                    <a:pt x="712" y="529"/>
                  </a:lnTo>
                  <a:lnTo>
                    <a:pt x="720" y="521"/>
                  </a:lnTo>
                  <a:lnTo>
                    <a:pt x="712" y="529"/>
                  </a:lnTo>
                  <a:lnTo>
                    <a:pt x="720" y="521"/>
                  </a:lnTo>
                  <a:lnTo>
                    <a:pt x="720" y="529"/>
                  </a:lnTo>
                  <a:lnTo>
                    <a:pt x="704" y="545"/>
                  </a:lnTo>
                  <a:lnTo>
                    <a:pt x="696" y="545"/>
                  </a:lnTo>
                  <a:lnTo>
                    <a:pt x="688" y="545"/>
                  </a:lnTo>
                  <a:lnTo>
                    <a:pt x="704" y="529"/>
                  </a:lnTo>
                  <a:lnTo>
                    <a:pt x="704" y="537"/>
                  </a:lnTo>
                  <a:lnTo>
                    <a:pt x="696" y="545"/>
                  </a:lnTo>
                  <a:lnTo>
                    <a:pt x="680" y="545"/>
                  </a:lnTo>
                  <a:lnTo>
                    <a:pt x="672" y="537"/>
                  </a:lnTo>
                  <a:lnTo>
                    <a:pt x="696" y="529"/>
                  </a:lnTo>
                  <a:lnTo>
                    <a:pt x="696" y="537"/>
                  </a:lnTo>
                  <a:lnTo>
                    <a:pt x="680" y="553"/>
                  </a:lnTo>
                  <a:lnTo>
                    <a:pt x="672" y="553"/>
                  </a:lnTo>
                  <a:lnTo>
                    <a:pt x="680" y="545"/>
                  </a:lnTo>
                  <a:lnTo>
                    <a:pt x="672" y="553"/>
                  </a:lnTo>
                  <a:lnTo>
                    <a:pt x="664" y="561"/>
                  </a:lnTo>
                  <a:lnTo>
                    <a:pt x="656" y="561"/>
                  </a:lnTo>
                  <a:lnTo>
                    <a:pt x="648" y="561"/>
                  </a:lnTo>
                  <a:lnTo>
                    <a:pt x="664" y="545"/>
                  </a:lnTo>
                  <a:lnTo>
                    <a:pt x="664" y="553"/>
                  </a:lnTo>
                  <a:lnTo>
                    <a:pt x="648" y="569"/>
                  </a:lnTo>
                  <a:lnTo>
                    <a:pt x="640" y="569"/>
                  </a:lnTo>
                  <a:lnTo>
                    <a:pt x="632" y="569"/>
                  </a:lnTo>
                  <a:lnTo>
                    <a:pt x="624" y="569"/>
                  </a:lnTo>
                  <a:lnTo>
                    <a:pt x="640" y="553"/>
                  </a:lnTo>
                  <a:lnTo>
                    <a:pt x="640" y="561"/>
                  </a:lnTo>
                  <a:lnTo>
                    <a:pt x="624" y="577"/>
                  </a:lnTo>
                  <a:lnTo>
                    <a:pt x="616" y="577"/>
                  </a:lnTo>
                  <a:lnTo>
                    <a:pt x="608" y="577"/>
                  </a:lnTo>
                  <a:lnTo>
                    <a:pt x="600" y="577"/>
                  </a:lnTo>
                  <a:lnTo>
                    <a:pt x="616" y="561"/>
                  </a:lnTo>
                  <a:lnTo>
                    <a:pt x="616" y="569"/>
                  </a:lnTo>
                  <a:lnTo>
                    <a:pt x="600" y="585"/>
                  </a:lnTo>
                  <a:lnTo>
                    <a:pt x="592" y="585"/>
                  </a:lnTo>
                  <a:lnTo>
                    <a:pt x="584" y="585"/>
                  </a:lnTo>
                  <a:lnTo>
                    <a:pt x="576" y="585"/>
                  </a:lnTo>
                  <a:lnTo>
                    <a:pt x="592" y="569"/>
                  </a:lnTo>
                  <a:lnTo>
                    <a:pt x="592" y="577"/>
                  </a:lnTo>
                  <a:lnTo>
                    <a:pt x="584" y="585"/>
                  </a:lnTo>
                  <a:lnTo>
                    <a:pt x="568" y="585"/>
                  </a:lnTo>
                  <a:lnTo>
                    <a:pt x="560" y="577"/>
                  </a:lnTo>
                  <a:lnTo>
                    <a:pt x="576" y="577"/>
                  </a:lnTo>
                  <a:lnTo>
                    <a:pt x="568" y="585"/>
                  </a:lnTo>
                  <a:lnTo>
                    <a:pt x="560" y="593"/>
                  </a:lnTo>
                  <a:lnTo>
                    <a:pt x="552" y="593"/>
                  </a:lnTo>
                  <a:lnTo>
                    <a:pt x="544" y="593"/>
                  </a:lnTo>
                  <a:lnTo>
                    <a:pt x="536" y="593"/>
                  </a:lnTo>
                  <a:lnTo>
                    <a:pt x="544" y="585"/>
                  </a:lnTo>
                  <a:lnTo>
                    <a:pt x="536" y="593"/>
                  </a:lnTo>
                  <a:lnTo>
                    <a:pt x="528" y="601"/>
                  </a:lnTo>
                  <a:lnTo>
                    <a:pt x="520" y="601"/>
                  </a:lnTo>
                  <a:lnTo>
                    <a:pt x="512" y="593"/>
                  </a:lnTo>
                  <a:lnTo>
                    <a:pt x="512" y="585"/>
                  </a:lnTo>
                  <a:lnTo>
                    <a:pt x="512" y="577"/>
                  </a:lnTo>
                  <a:lnTo>
                    <a:pt x="536" y="577"/>
                  </a:lnTo>
                  <a:lnTo>
                    <a:pt x="536" y="585"/>
                  </a:lnTo>
                  <a:lnTo>
                    <a:pt x="520" y="601"/>
                  </a:lnTo>
                  <a:lnTo>
                    <a:pt x="512" y="601"/>
                  </a:lnTo>
                  <a:lnTo>
                    <a:pt x="504" y="601"/>
                  </a:lnTo>
                  <a:lnTo>
                    <a:pt x="496" y="601"/>
                  </a:lnTo>
                  <a:lnTo>
                    <a:pt x="488" y="601"/>
                  </a:lnTo>
                  <a:lnTo>
                    <a:pt x="496" y="593"/>
                  </a:lnTo>
                  <a:lnTo>
                    <a:pt x="488" y="601"/>
                  </a:lnTo>
                  <a:lnTo>
                    <a:pt x="472" y="601"/>
                  </a:lnTo>
                  <a:lnTo>
                    <a:pt x="464" y="593"/>
                  </a:lnTo>
                  <a:lnTo>
                    <a:pt x="488" y="585"/>
                  </a:lnTo>
                  <a:lnTo>
                    <a:pt x="488" y="593"/>
                  </a:lnTo>
                  <a:lnTo>
                    <a:pt x="472" y="609"/>
                  </a:lnTo>
                  <a:lnTo>
                    <a:pt x="464" y="609"/>
                  </a:lnTo>
                  <a:lnTo>
                    <a:pt x="456" y="609"/>
                  </a:lnTo>
                  <a:lnTo>
                    <a:pt x="448" y="609"/>
                  </a:lnTo>
                  <a:lnTo>
                    <a:pt x="440" y="609"/>
                  </a:lnTo>
                  <a:lnTo>
                    <a:pt x="456" y="593"/>
                  </a:lnTo>
                  <a:lnTo>
                    <a:pt x="456" y="601"/>
                  </a:lnTo>
                  <a:lnTo>
                    <a:pt x="440" y="617"/>
                  </a:lnTo>
                  <a:lnTo>
                    <a:pt x="432" y="617"/>
                  </a:lnTo>
                  <a:lnTo>
                    <a:pt x="424" y="617"/>
                  </a:lnTo>
                  <a:lnTo>
                    <a:pt x="440" y="601"/>
                  </a:lnTo>
                  <a:lnTo>
                    <a:pt x="440" y="609"/>
                  </a:lnTo>
                  <a:lnTo>
                    <a:pt x="424" y="625"/>
                  </a:lnTo>
                  <a:lnTo>
                    <a:pt x="416" y="625"/>
                  </a:lnTo>
                  <a:lnTo>
                    <a:pt x="408" y="625"/>
                  </a:lnTo>
                  <a:lnTo>
                    <a:pt x="416" y="617"/>
                  </a:lnTo>
                  <a:lnTo>
                    <a:pt x="408" y="625"/>
                  </a:lnTo>
                  <a:lnTo>
                    <a:pt x="392" y="625"/>
                  </a:lnTo>
                  <a:lnTo>
                    <a:pt x="392" y="617"/>
                  </a:lnTo>
                  <a:lnTo>
                    <a:pt x="392" y="609"/>
                  </a:lnTo>
                  <a:lnTo>
                    <a:pt x="408" y="617"/>
                  </a:lnTo>
                  <a:lnTo>
                    <a:pt x="400" y="625"/>
                  </a:lnTo>
                  <a:lnTo>
                    <a:pt x="392" y="633"/>
                  </a:lnTo>
                  <a:lnTo>
                    <a:pt x="384" y="633"/>
                  </a:lnTo>
                  <a:lnTo>
                    <a:pt x="376" y="633"/>
                  </a:lnTo>
                  <a:lnTo>
                    <a:pt x="384" y="625"/>
                  </a:lnTo>
                  <a:lnTo>
                    <a:pt x="376" y="633"/>
                  </a:lnTo>
                  <a:lnTo>
                    <a:pt x="368" y="641"/>
                  </a:lnTo>
                  <a:lnTo>
                    <a:pt x="360" y="641"/>
                  </a:lnTo>
                  <a:lnTo>
                    <a:pt x="352" y="641"/>
                  </a:lnTo>
                  <a:lnTo>
                    <a:pt x="368" y="625"/>
                  </a:lnTo>
                  <a:lnTo>
                    <a:pt x="368" y="633"/>
                  </a:lnTo>
                  <a:lnTo>
                    <a:pt x="352" y="649"/>
                  </a:lnTo>
                  <a:lnTo>
                    <a:pt x="344" y="649"/>
                  </a:lnTo>
                  <a:lnTo>
                    <a:pt x="352" y="641"/>
                  </a:lnTo>
                  <a:lnTo>
                    <a:pt x="344" y="649"/>
                  </a:lnTo>
                  <a:lnTo>
                    <a:pt x="336" y="657"/>
                  </a:lnTo>
                  <a:lnTo>
                    <a:pt x="328" y="657"/>
                  </a:lnTo>
                  <a:lnTo>
                    <a:pt x="320" y="657"/>
                  </a:lnTo>
                  <a:lnTo>
                    <a:pt x="336" y="641"/>
                  </a:lnTo>
                  <a:lnTo>
                    <a:pt x="336" y="649"/>
                  </a:lnTo>
                  <a:lnTo>
                    <a:pt x="320" y="665"/>
                  </a:lnTo>
                  <a:lnTo>
                    <a:pt x="312" y="665"/>
                  </a:lnTo>
                  <a:lnTo>
                    <a:pt x="304" y="665"/>
                  </a:lnTo>
                  <a:lnTo>
                    <a:pt x="320" y="649"/>
                  </a:lnTo>
                  <a:lnTo>
                    <a:pt x="320" y="657"/>
                  </a:lnTo>
                  <a:lnTo>
                    <a:pt x="304" y="673"/>
                  </a:lnTo>
                  <a:lnTo>
                    <a:pt x="296" y="673"/>
                  </a:lnTo>
                  <a:lnTo>
                    <a:pt x="288" y="673"/>
                  </a:lnTo>
                  <a:lnTo>
                    <a:pt x="280" y="673"/>
                  </a:lnTo>
                  <a:lnTo>
                    <a:pt x="296" y="657"/>
                  </a:lnTo>
                  <a:lnTo>
                    <a:pt x="296" y="665"/>
                  </a:lnTo>
                  <a:lnTo>
                    <a:pt x="280" y="681"/>
                  </a:lnTo>
                  <a:lnTo>
                    <a:pt x="272" y="681"/>
                  </a:lnTo>
                  <a:lnTo>
                    <a:pt x="264" y="681"/>
                  </a:lnTo>
                  <a:lnTo>
                    <a:pt x="280" y="665"/>
                  </a:lnTo>
                  <a:lnTo>
                    <a:pt x="280" y="673"/>
                  </a:lnTo>
                  <a:lnTo>
                    <a:pt x="264" y="689"/>
                  </a:lnTo>
                  <a:lnTo>
                    <a:pt x="256" y="689"/>
                  </a:lnTo>
                  <a:lnTo>
                    <a:pt x="248" y="689"/>
                  </a:lnTo>
                  <a:lnTo>
                    <a:pt x="264" y="673"/>
                  </a:lnTo>
                  <a:lnTo>
                    <a:pt x="264" y="681"/>
                  </a:lnTo>
                  <a:lnTo>
                    <a:pt x="248" y="697"/>
                  </a:lnTo>
                  <a:lnTo>
                    <a:pt x="240" y="697"/>
                  </a:lnTo>
                  <a:lnTo>
                    <a:pt x="232" y="697"/>
                  </a:lnTo>
                  <a:lnTo>
                    <a:pt x="248" y="681"/>
                  </a:lnTo>
                  <a:lnTo>
                    <a:pt x="248" y="689"/>
                  </a:lnTo>
                  <a:lnTo>
                    <a:pt x="232" y="705"/>
                  </a:lnTo>
                  <a:lnTo>
                    <a:pt x="224" y="705"/>
                  </a:lnTo>
                  <a:lnTo>
                    <a:pt x="216" y="705"/>
                  </a:lnTo>
                  <a:lnTo>
                    <a:pt x="232" y="689"/>
                  </a:lnTo>
                  <a:lnTo>
                    <a:pt x="232" y="697"/>
                  </a:lnTo>
                  <a:lnTo>
                    <a:pt x="216" y="713"/>
                  </a:lnTo>
                  <a:lnTo>
                    <a:pt x="208" y="713"/>
                  </a:lnTo>
                  <a:lnTo>
                    <a:pt x="200" y="713"/>
                  </a:lnTo>
                  <a:lnTo>
                    <a:pt x="216" y="697"/>
                  </a:lnTo>
                  <a:lnTo>
                    <a:pt x="216" y="705"/>
                  </a:lnTo>
                  <a:lnTo>
                    <a:pt x="200" y="721"/>
                  </a:lnTo>
                  <a:lnTo>
                    <a:pt x="192" y="721"/>
                  </a:lnTo>
                  <a:lnTo>
                    <a:pt x="200" y="713"/>
                  </a:lnTo>
                  <a:lnTo>
                    <a:pt x="192" y="721"/>
                  </a:lnTo>
                  <a:lnTo>
                    <a:pt x="184" y="729"/>
                  </a:lnTo>
                  <a:lnTo>
                    <a:pt x="176" y="729"/>
                  </a:lnTo>
                  <a:lnTo>
                    <a:pt x="192" y="713"/>
                  </a:lnTo>
                  <a:lnTo>
                    <a:pt x="192" y="721"/>
                  </a:lnTo>
                  <a:lnTo>
                    <a:pt x="176" y="737"/>
                  </a:lnTo>
                  <a:lnTo>
                    <a:pt x="168" y="737"/>
                  </a:lnTo>
                  <a:lnTo>
                    <a:pt x="160" y="737"/>
                  </a:lnTo>
                  <a:lnTo>
                    <a:pt x="176" y="721"/>
                  </a:lnTo>
                  <a:lnTo>
                    <a:pt x="176" y="729"/>
                  </a:lnTo>
                  <a:lnTo>
                    <a:pt x="160" y="745"/>
                  </a:lnTo>
                  <a:lnTo>
                    <a:pt x="152" y="745"/>
                  </a:lnTo>
                  <a:lnTo>
                    <a:pt x="160" y="737"/>
                  </a:lnTo>
                  <a:lnTo>
                    <a:pt x="152" y="745"/>
                  </a:lnTo>
                  <a:lnTo>
                    <a:pt x="160" y="737"/>
                  </a:lnTo>
                  <a:lnTo>
                    <a:pt x="160" y="745"/>
                  </a:lnTo>
                  <a:lnTo>
                    <a:pt x="144" y="761"/>
                  </a:lnTo>
                  <a:lnTo>
                    <a:pt x="136" y="761"/>
                  </a:lnTo>
                  <a:lnTo>
                    <a:pt x="128" y="761"/>
                  </a:lnTo>
                  <a:lnTo>
                    <a:pt x="144" y="745"/>
                  </a:lnTo>
                  <a:lnTo>
                    <a:pt x="144" y="753"/>
                  </a:lnTo>
                  <a:lnTo>
                    <a:pt x="128" y="769"/>
                  </a:lnTo>
                  <a:lnTo>
                    <a:pt x="120" y="769"/>
                  </a:lnTo>
                  <a:lnTo>
                    <a:pt x="128" y="761"/>
                  </a:lnTo>
                  <a:lnTo>
                    <a:pt x="120" y="769"/>
                  </a:lnTo>
                  <a:lnTo>
                    <a:pt x="112" y="777"/>
                  </a:lnTo>
                  <a:lnTo>
                    <a:pt x="104" y="777"/>
                  </a:lnTo>
                  <a:lnTo>
                    <a:pt x="112" y="769"/>
                  </a:lnTo>
                  <a:lnTo>
                    <a:pt x="104" y="777"/>
                  </a:lnTo>
                  <a:lnTo>
                    <a:pt x="96" y="785"/>
                  </a:lnTo>
                  <a:lnTo>
                    <a:pt x="88" y="785"/>
                  </a:lnTo>
                  <a:lnTo>
                    <a:pt x="104" y="769"/>
                  </a:lnTo>
                  <a:lnTo>
                    <a:pt x="104" y="777"/>
                  </a:lnTo>
                  <a:lnTo>
                    <a:pt x="88" y="793"/>
                  </a:lnTo>
                  <a:lnTo>
                    <a:pt x="80" y="793"/>
                  </a:lnTo>
                  <a:lnTo>
                    <a:pt x="72" y="793"/>
                  </a:lnTo>
                  <a:lnTo>
                    <a:pt x="88" y="777"/>
                  </a:lnTo>
                  <a:lnTo>
                    <a:pt x="88" y="785"/>
                  </a:lnTo>
                  <a:lnTo>
                    <a:pt x="72" y="801"/>
                  </a:lnTo>
                  <a:lnTo>
                    <a:pt x="64" y="801"/>
                  </a:lnTo>
                  <a:lnTo>
                    <a:pt x="72" y="793"/>
                  </a:lnTo>
                  <a:lnTo>
                    <a:pt x="64" y="801"/>
                  </a:lnTo>
                  <a:lnTo>
                    <a:pt x="56" y="809"/>
                  </a:lnTo>
                  <a:lnTo>
                    <a:pt x="48" y="809"/>
                  </a:lnTo>
                  <a:lnTo>
                    <a:pt x="56" y="801"/>
                  </a:lnTo>
                  <a:lnTo>
                    <a:pt x="48" y="809"/>
                  </a:lnTo>
                  <a:lnTo>
                    <a:pt x="40" y="817"/>
                  </a:lnTo>
                  <a:lnTo>
                    <a:pt x="32" y="817"/>
                  </a:lnTo>
                  <a:lnTo>
                    <a:pt x="24" y="817"/>
                  </a:lnTo>
                  <a:lnTo>
                    <a:pt x="40" y="801"/>
                  </a:lnTo>
                  <a:lnTo>
                    <a:pt x="40" y="809"/>
                  </a:lnTo>
                  <a:lnTo>
                    <a:pt x="24" y="825"/>
                  </a:lnTo>
                  <a:lnTo>
                    <a:pt x="16" y="825"/>
                  </a:lnTo>
                  <a:lnTo>
                    <a:pt x="8" y="825"/>
                  </a:lnTo>
                  <a:lnTo>
                    <a:pt x="0" y="817"/>
                  </a:lnTo>
                  <a:lnTo>
                    <a:pt x="0" y="809"/>
                  </a:lnTo>
                  <a:lnTo>
                    <a:pt x="0" y="801"/>
                  </a:lnTo>
                  <a:lnTo>
                    <a:pt x="8" y="801"/>
                  </a:lnTo>
                  <a:lnTo>
                    <a:pt x="8" y="801"/>
                  </a:lnTo>
                  <a:close/>
                </a:path>
              </a:pathLst>
            </a:custGeom>
            <a:solidFill>
              <a:srgbClr val="4F81BD"/>
            </a:solidFill>
            <a:ln w="12700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3059801" y="3142387"/>
              <a:ext cx="2090637" cy="1850047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56" y="897"/>
                </a:cxn>
                <a:cxn ang="0">
                  <a:pos x="104" y="881"/>
                </a:cxn>
                <a:cxn ang="0">
                  <a:pos x="136" y="865"/>
                </a:cxn>
                <a:cxn ang="0">
                  <a:pos x="168" y="849"/>
                </a:cxn>
                <a:cxn ang="0">
                  <a:pos x="200" y="833"/>
                </a:cxn>
                <a:cxn ang="0">
                  <a:pos x="264" y="793"/>
                </a:cxn>
                <a:cxn ang="0">
                  <a:pos x="280" y="769"/>
                </a:cxn>
                <a:cxn ang="0">
                  <a:pos x="328" y="745"/>
                </a:cxn>
                <a:cxn ang="0">
                  <a:pos x="360" y="729"/>
                </a:cxn>
                <a:cxn ang="0">
                  <a:pos x="408" y="705"/>
                </a:cxn>
                <a:cxn ang="0">
                  <a:pos x="440" y="689"/>
                </a:cxn>
                <a:cxn ang="0">
                  <a:pos x="472" y="673"/>
                </a:cxn>
                <a:cxn ang="0">
                  <a:pos x="520" y="657"/>
                </a:cxn>
                <a:cxn ang="0">
                  <a:pos x="544" y="649"/>
                </a:cxn>
                <a:cxn ang="0">
                  <a:pos x="568" y="633"/>
                </a:cxn>
                <a:cxn ang="0">
                  <a:pos x="648" y="625"/>
                </a:cxn>
                <a:cxn ang="0">
                  <a:pos x="680" y="609"/>
                </a:cxn>
                <a:cxn ang="0">
                  <a:pos x="720" y="601"/>
                </a:cxn>
                <a:cxn ang="0">
                  <a:pos x="760" y="593"/>
                </a:cxn>
                <a:cxn ang="0">
                  <a:pos x="808" y="553"/>
                </a:cxn>
                <a:cxn ang="0">
                  <a:pos x="840" y="521"/>
                </a:cxn>
                <a:cxn ang="0">
                  <a:pos x="888" y="481"/>
                </a:cxn>
                <a:cxn ang="0">
                  <a:pos x="920" y="449"/>
                </a:cxn>
                <a:cxn ang="0">
                  <a:pos x="944" y="409"/>
                </a:cxn>
                <a:cxn ang="0">
                  <a:pos x="960" y="393"/>
                </a:cxn>
                <a:cxn ang="0">
                  <a:pos x="984" y="329"/>
                </a:cxn>
                <a:cxn ang="0">
                  <a:pos x="1016" y="305"/>
                </a:cxn>
                <a:cxn ang="0">
                  <a:pos x="1032" y="257"/>
                </a:cxn>
                <a:cxn ang="0">
                  <a:pos x="1056" y="225"/>
                </a:cxn>
                <a:cxn ang="0">
                  <a:pos x="1080" y="160"/>
                </a:cxn>
                <a:cxn ang="0">
                  <a:pos x="1096" y="128"/>
                </a:cxn>
                <a:cxn ang="0">
                  <a:pos x="1088" y="168"/>
                </a:cxn>
                <a:cxn ang="0">
                  <a:pos x="1088" y="201"/>
                </a:cxn>
                <a:cxn ang="0">
                  <a:pos x="1064" y="249"/>
                </a:cxn>
                <a:cxn ang="0">
                  <a:pos x="1024" y="313"/>
                </a:cxn>
                <a:cxn ang="0">
                  <a:pos x="992" y="353"/>
                </a:cxn>
                <a:cxn ang="0">
                  <a:pos x="984" y="393"/>
                </a:cxn>
                <a:cxn ang="0">
                  <a:pos x="944" y="441"/>
                </a:cxn>
                <a:cxn ang="0">
                  <a:pos x="928" y="465"/>
                </a:cxn>
                <a:cxn ang="0">
                  <a:pos x="872" y="529"/>
                </a:cxn>
                <a:cxn ang="0">
                  <a:pos x="840" y="553"/>
                </a:cxn>
                <a:cxn ang="0">
                  <a:pos x="792" y="593"/>
                </a:cxn>
                <a:cxn ang="0">
                  <a:pos x="744" y="617"/>
                </a:cxn>
                <a:cxn ang="0">
                  <a:pos x="696" y="633"/>
                </a:cxn>
                <a:cxn ang="0">
                  <a:pos x="648" y="649"/>
                </a:cxn>
                <a:cxn ang="0">
                  <a:pos x="592" y="641"/>
                </a:cxn>
                <a:cxn ang="0">
                  <a:pos x="560" y="665"/>
                </a:cxn>
                <a:cxn ang="0">
                  <a:pos x="504" y="681"/>
                </a:cxn>
                <a:cxn ang="0">
                  <a:pos x="480" y="689"/>
                </a:cxn>
                <a:cxn ang="0">
                  <a:pos x="424" y="721"/>
                </a:cxn>
                <a:cxn ang="0">
                  <a:pos x="384" y="737"/>
                </a:cxn>
                <a:cxn ang="0">
                  <a:pos x="352" y="745"/>
                </a:cxn>
                <a:cxn ang="0">
                  <a:pos x="296" y="793"/>
                </a:cxn>
                <a:cxn ang="0">
                  <a:pos x="264" y="817"/>
                </a:cxn>
                <a:cxn ang="0">
                  <a:pos x="208" y="857"/>
                </a:cxn>
                <a:cxn ang="0">
                  <a:pos x="184" y="865"/>
                </a:cxn>
                <a:cxn ang="0">
                  <a:pos x="128" y="897"/>
                </a:cxn>
                <a:cxn ang="0">
                  <a:pos x="96" y="897"/>
                </a:cxn>
                <a:cxn ang="0">
                  <a:pos x="48" y="32"/>
                </a:cxn>
                <a:cxn ang="0">
                  <a:pos x="32" y="80"/>
                </a:cxn>
              </a:cxnLst>
              <a:rect l="0" t="0" r="r" b="b"/>
              <a:pathLst>
                <a:path w="1120" h="921">
                  <a:moveTo>
                    <a:pt x="0" y="96"/>
                  </a:moveTo>
                  <a:lnTo>
                    <a:pt x="0" y="88"/>
                  </a:lnTo>
                  <a:lnTo>
                    <a:pt x="0" y="80"/>
                  </a:lnTo>
                  <a:lnTo>
                    <a:pt x="8" y="72"/>
                  </a:lnTo>
                  <a:lnTo>
                    <a:pt x="8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16" y="56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64" y="8"/>
                  </a:lnTo>
                  <a:lnTo>
                    <a:pt x="64" y="913"/>
                  </a:lnTo>
                  <a:lnTo>
                    <a:pt x="40" y="905"/>
                  </a:lnTo>
                  <a:lnTo>
                    <a:pt x="48" y="897"/>
                  </a:lnTo>
                  <a:lnTo>
                    <a:pt x="56" y="897"/>
                  </a:lnTo>
                  <a:lnTo>
                    <a:pt x="64" y="897"/>
                  </a:lnTo>
                  <a:lnTo>
                    <a:pt x="72" y="897"/>
                  </a:lnTo>
                  <a:lnTo>
                    <a:pt x="80" y="897"/>
                  </a:lnTo>
                  <a:lnTo>
                    <a:pt x="72" y="905"/>
                  </a:lnTo>
                  <a:lnTo>
                    <a:pt x="72" y="897"/>
                  </a:lnTo>
                  <a:lnTo>
                    <a:pt x="72" y="889"/>
                  </a:lnTo>
                  <a:lnTo>
                    <a:pt x="80" y="889"/>
                  </a:lnTo>
                  <a:lnTo>
                    <a:pt x="88" y="889"/>
                  </a:lnTo>
                  <a:lnTo>
                    <a:pt x="96" y="889"/>
                  </a:lnTo>
                  <a:lnTo>
                    <a:pt x="88" y="889"/>
                  </a:lnTo>
                  <a:lnTo>
                    <a:pt x="96" y="881"/>
                  </a:lnTo>
                  <a:lnTo>
                    <a:pt x="104" y="881"/>
                  </a:lnTo>
                  <a:lnTo>
                    <a:pt x="112" y="881"/>
                  </a:lnTo>
                  <a:lnTo>
                    <a:pt x="120" y="881"/>
                  </a:lnTo>
                  <a:lnTo>
                    <a:pt x="112" y="889"/>
                  </a:lnTo>
                  <a:lnTo>
                    <a:pt x="112" y="881"/>
                  </a:lnTo>
                  <a:lnTo>
                    <a:pt x="112" y="873"/>
                  </a:lnTo>
                  <a:lnTo>
                    <a:pt x="120" y="873"/>
                  </a:lnTo>
                  <a:lnTo>
                    <a:pt x="128" y="873"/>
                  </a:lnTo>
                  <a:lnTo>
                    <a:pt x="136" y="873"/>
                  </a:lnTo>
                  <a:lnTo>
                    <a:pt x="128" y="881"/>
                  </a:lnTo>
                  <a:lnTo>
                    <a:pt x="128" y="873"/>
                  </a:lnTo>
                  <a:lnTo>
                    <a:pt x="128" y="865"/>
                  </a:lnTo>
                  <a:lnTo>
                    <a:pt x="136" y="865"/>
                  </a:lnTo>
                  <a:lnTo>
                    <a:pt x="144" y="865"/>
                  </a:lnTo>
                  <a:lnTo>
                    <a:pt x="152" y="865"/>
                  </a:lnTo>
                  <a:lnTo>
                    <a:pt x="144" y="873"/>
                  </a:lnTo>
                  <a:lnTo>
                    <a:pt x="144" y="865"/>
                  </a:lnTo>
                  <a:lnTo>
                    <a:pt x="144" y="857"/>
                  </a:lnTo>
                  <a:lnTo>
                    <a:pt x="152" y="857"/>
                  </a:lnTo>
                  <a:lnTo>
                    <a:pt x="160" y="857"/>
                  </a:lnTo>
                  <a:lnTo>
                    <a:pt x="168" y="857"/>
                  </a:lnTo>
                  <a:lnTo>
                    <a:pt x="160" y="865"/>
                  </a:lnTo>
                  <a:lnTo>
                    <a:pt x="160" y="857"/>
                  </a:lnTo>
                  <a:lnTo>
                    <a:pt x="160" y="849"/>
                  </a:lnTo>
                  <a:lnTo>
                    <a:pt x="168" y="849"/>
                  </a:lnTo>
                  <a:lnTo>
                    <a:pt x="176" y="849"/>
                  </a:lnTo>
                  <a:lnTo>
                    <a:pt x="184" y="849"/>
                  </a:lnTo>
                  <a:lnTo>
                    <a:pt x="176" y="857"/>
                  </a:lnTo>
                  <a:lnTo>
                    <a:pt x="176" y="849"/>
                  </a:lnTo>
                  <a:lnTo>
                    <a:pt x="176" y="841"/>
                  </a:lnTo>
                  <a:lnTo>
                    <a:pt x="184" y="841"/>
                  </a:lnTo>
                  <a:lnTo>
                    <a:pt x="192" y="841"/>
                  </a:lnTo>
                  <a:lnTo>
                    <a:pt x="184" y="841"/>
                  </a:lnTo>
                  <a:lnTo>
                    <a:pt x="192" y="833"/>
                  </a:lnTo>
                  <a:lnTo>
                    <a:pt x="200" y="833"/>
                  </a:lnTo>
                  <a:lnTo>
                    <a:pt x="208" y="833"/>
                  </a:lnTo>
                  <a:lnTo>
                    <a:pt x="200" y="833"/>
                  </a:lnTo>
                  <a:lnTo>
                    <a:pt x="208" y="825"/>
                  </a:lnTo>
                  <a:lnTo>
                    <a:pt x="216" y="817"/>
                  </a:lnTo>
                  <a:lnTo>
                    <a:pt x="224" y="809"/>
                  </a:lnTo>
                  <a:lnTo>
                    <a:pt x="232" y="801"/>
                  </a:lnTo>
                  <a:lnTo>
                    <a:pt x="240" y="801"/>
                  </a:lnTo>
                  <a:lnTo>
                    <a:pt x="248" y="801"/>
                  </a:lnTo>
                  <a:lnTo>
                    <a:pt x="240" y="809"/>
                  </a:lnTo>
                  <a:lnTo>
                    <a:pt x="240" y="801"/>
                  </a:lnTo>
                  <a:lnTo>
                    <a:pt x="240" y="793"/>
                  </a:lnTo>
                  <a:lnTo>
                    <a:pt x="248" y="793"/>
                  </a:lnTo>
                  <a:lnTo>
                    <a:pt x="256" y="793"/>
                  </a:lnTo>
                  <a:lnTo>
                    <a:pt x="264" y="793"/>
                  </a:lnTo>
                  <a:lnTo>
                    <a:pt x="256" y="801"/>
                  </a:lnTo>
                  <a:lnTo>
                    <a:pt x="256" y="793"/>
                  </a:lnTo>
                  <a:lnTo>
                    <a:pt x="256" y="785"/>
                  </a:lnTo>
                  <a:lnTo>
                    <a:pt x="264" y="785"/>
                  </a:lnTo>
                  <a:lnTo>
                    <a:pt x="272" y="785"/>
                  </a:lnTo>
                  <a:lnTo>
                    <a:pt x="264" y="793"/>
                  </a:lnTo>
                  <a:lnTo>
                    <a:pt x="264" y="785"/>
                  </a:lnTo>
                  <a:lnTo>
                    <a:pt x="264" y="777"/>
                  </a:lnTo>
                  <a:lnTo>
                    <a:pt x="272" y="777"/>
                  </a:lnTo>
                  <a:lnTo>
                    <a:pt x="280" y="777"/>
                  </a:lnTo>
                  <a:lnTo>
                    <a:pt x="272" y="777"/>
                  </a:lnTo>
                  <a:lnTo>
                    <a:pt x="280" y="769"/>
                  </a:lnTo>
                  <a:lnTo>
                    <a:pt x="288" y="769"/>
                  </a:lnTo>
                  <a:lnTo>
                    <a:pt x="296" y="769"/>
                  </a:lnTo>
                  <a:lnTo>
                    <a:pt x="288" y="769"/>
                  </a:lnTo>
                  <a:lnTo>
                    <a:pt x="296" y="761"/>
                  </a:lnTo>
                  <a:lnTo>
                    <a:pt x="304" y="753"/>
                  </a:lnTo>
                  <a:lnTo>
                    <a:pt x="312" y="753"/>
                  </a:lnTo>
                  <a:lnTo>
                    <a:pt x="320" y="753"/>
                  </a:lnTo>
                  <a:lnTo>
                    <a:pt x="312" y="761"/>
                  </a:lnTo>
                  <a:lnTo>
                    <a:pt x="312" y="753"/>
                  </a:lnTo>
                  <a:lnTo>
                    <a:pt x="312" y="745"/>
                  </a:lnTo>
                  <a:lnTo>
                    <a:pt x="320" y="745"/>
                  </a:lnTo>
                  <a:lnTo>
                    <a:pt x="328" y="745"/>
                  </a:lnTo>
                  <a:lnTo>
                    <a:pt x="336" y="745"/>
                  </a:lnTo>
                  <a:lnTo>
                    <a:pt x="328" y="753"/>
                  </a:lnTo>
                  <a:lnTo>
                    <a:pt x="328" y="745"/>
                  </a:lnTo>
                  <a:lnTo>
                    <a:pt x="328" y="737"/>
                  </a:lnTo>
                  <a:lnTo>
                    <a:pt x="336" y="737"/>
                  </a:lnTo>
                  <a:lnTo>
                    <a:pt x="344" y="737"/>
                  </a:lnTo>
                  <a:lnTo>
                    <a:pt x="352" y="737"/>
                  </a:lnTo>
                  <a:lnTo>
                    <a:pt x="344" y="745"/>
                  </a:lnTo>
                  <a:lnTo>
                    <a:pt x="344" y="737"/>
                  </a:lnTo>
                  <a:lnTo>
                    <a:pt x="344" y="729"/>
                  </a:lnTo>
                  <a:lnTo>
                    <a:pt x="352" y="729"/>
                  </a:lnTo>
                  <a:lnTo>
                    <a:pt x="360" y="729"/>
                  </a:lnTo>
                  <a:lnTo>
                    <a:pt x="352" y="729"/>
                  </a:lnTo>
                  <a:lnTo>
                    <a:pt x="360" y="721"/>
                  </a:lnTo>
                  <a:lnTo>
                    <a:pt x="368" y="721"/>
                  </a:lnTo>
                  <a:lnTo>
                    <a:pt x="376" y="721"/>
                  </a:lnTo>
                  <a:lnTo>
                    <a:pt x="368" y="721"/>
                  </a:lnTo>
                  <a:lnTo>
                    <a:pt x="376" y="713"/>
                  </a:lnTo>
                  <a:lnTo>
                    <a:pt x="384" y="713"/>
                  </a:lnTo>
                  <a:lnTo>
                    <a:pt x="392" y="713"/>
                  </a:lnTo>
                  <a:lnTo>
                    <a:pt x="384" y="713"/>
                  </a:lnTo>
                  <a:lnTo>
                    <a:pt x="392" y="705"/>
                  </a:lnTo>
                  <a:lnTo>
                    <a:pt x="400" y="705"/>
                  </a:lnTo>
                  <a:lnTo>
                    <a:pt x="408" y="705"/>
                  </a:lnTo>
                  <a:lnTo>
                    <a:pt x="400" y="713"/>
                  </a:lnTo>
                  <a:lnTo>
                    <a:pt x="400" y="705"/>
                  </a:lnTo>
                  <a:lnTo>
                    <a:pt x="400" y="697"/>
                  </a:lnTo>
                  <a:lnTo>
                    <a:pt x="408" y="697"/>
                  </a:lnTo>
                  <a:lnTo>
                    <a:pt x="416" y="697"/>
                  </a:lnTo>
                  <a:lnTo>
                    <a:pt x="424" y="697"/>
                  </a:lnTo>
                  <a:lnTo>
                    <a:pt x="432" y="697"/>
                  </a:lnTo>
                  <a:lnTo>
                    <a:pt x="424" y="705"/>
                  </a:lnTo>
                  <a:lnTo>
                    <a:pt x="424" y="697"/>
                  </a:lnTo>
                  <a:lnTo>
                    <a:pt x="424" y="689"/>
                  </a:lnTo>
                  <a:lnTo>
                    <a:pt x="432" y="689"/>
                  </a:lnTo>
                  <a:lnTo>
                    <a:pt x="440" y="689"/>
                  </a:lnTo>
                  <a:lnTo>
                    <a:pt x="448" y="689"/>
                  </a:lnTo>
                  <a:lnTo>
                    <a:pt x="440" y="697"/>
                  </a:lnTo>
                  <a:lnTo>
                    <a:pt x="440" y="689"/>
                  </a:lnTo>
                  <a:lnTo>
                    <a:pt x="440" y="681"/>
                  </a:lnTo>
                  <a:lnTo>
                    <a:pt x="448" y="681"/>
                  </a:lnTo>
                  <a:lnTo>
                    <a:pt x="456" y="681"/>
                  </a:lnTo>
                  <a:lnTo>
                    <a:pt x="464" y="681"/>
                  </a:lnTo>
                  <a:lnTo>
                    <a:pt x="456" y="689"/>
                  </a:lnTo>
                  <a:lnTo>
                    <a:pt x="456" y="681"/>
                  </a:lnTo>
                  <a:lnTo>
                    <a:pt x="456" y="673"/>
                  </a:lnTo>
                  <a:lnTo>
                    <a:pt x="464" y="673"/>
                  </a:lnTo>
                  <a:lnTo>
                    <a:pt x="472" y="673"/>
                  </a:lnTo>
                  <a:lnTo>
                    <a:pt x="480" y="673"/>
                  </a:lnTo>
                  <a:lnTo>
                    <a:pt x="472" y="673"/>
                  </a:lnTo>
                  <a:lnTo>
                    <a:pt x="480" y="665"/>
                  </a:lnTo>
                  <a:lnTo>
                    <a:pt x="488" y="665"/>
                  </a:lnTo>
                  <a:lnTo>
                    <a:pt x="496" y="665"/>
                  </a:lnTo>
                  <a:lnTo>
                    <a:pt x="488" y="673"/>
                  </a:lnTo>
                  <a:lnTo>
                    <a:pt x="488" y="665"/>
                  </a:lnTo>
                  <a:lnTo>
                    <a:pt x="488" y="657"/>
                  </a:lnTo>
                  <a:lnTo>
                    <a:pt x="496" y="657"/>
                  </a:lnTo>
                  <a:lnTo>
                    <a:pt x="504" y="657"/>
                  </a:lnTo>
                  <a:lnTo>
                    <a:pt x="512" y="657"/>
                  </a:lnTo>
                  <a:lnTo>
                    <a:pt x="520" y="657"/>
                  </a:lnTo>
                  <a:lnTo>
                    <a:pt x="512" y="657"/>
                  </a:lnTo>
                  <a:lnTo>
                    <a:pt x="520" y="649"/>
                  </a:lnTo>
                  <a:lnTo>
                    <a:pt x="528" y="649"/>
                  </a:lnTo>
                  <a:lnTo>
                    <a:pt x="536" y="649"/>
                  </a:lnTo>
                  <a:lnTo>
                    <a:pt x="544" y="649"/>
                  </a:lnTo>
                  <a:lnTo>
                    <a:pt x="536" y="657"/>
                  </a:lnTo>
                  <a:lnTo>
                    <a:pt x="536" y="649"/>
                  </a:lnTo>
                  <a:lnTo>
                    <a:pt x="536" y="641"/>
                  </a:lnTo>
                  <a:lnTo>
                    <a:pt x="552" y="641"/>
                  </a:lnTo>
                  <a:lnTo>
                    <a:pt x="560" y="649"/>
                  </a:lnTo>
                  <a:lnTo>
                    <a:pt x="544" y="657"/>
                  </a:lnTo>
                  <a:lnTo>
                    <a:pt x="544" y="649"/>
                  </a:lnTo>
                  <a:lnTo>
                    <a:pt x="544" y="641"/>
                  </a:lnTo>
                  <a:lnTo>
                    <a:pt x="552" y="641"/>
                  </a:lnTo>
                  <a:lnTo>
                    <a:pt x="560" y="641"/>
                  </a:lnTo>
                  <a:lnTo>
                    <a:pt x="568" y="641"/>
                  </a:lnTo>
                  <a:lnTo>
                    <a:pt x="560" y="649"/>
                  </a:lnTo>
                  <a:lnTo>
                    <a:pt x="560" y="641"/>
                  </a:lnTo>
                  <a:lnTo>
                    <a:pt x="560" y="633"/>
                  </a:lnTo>
                  <a:lnTo>
                    <a:pt x="576" y="633"/>
                  </a:lnTo>
                  <a:lnTo>
                    <a:pt x="584" y="641"/>
                  </a:lnTo>
                  <a:lnTo>
                    <a:pt x="568" y="649"/>
                  </a:lnTo>
                  <a:lnTo>
                    <a:pt x="568" y="641"/>
                  </a:lnTo>
                  <a:lnTo>
                    <a:pt x="568" y="633"/>
                  </a:lnTo>
                  <a:lnTo>
                    <a:pt x="576" y="633"/>
                  </a:lnTo>
                  <a:lnTo>
                    <a:pt x="584" y="633"/>
                  </a:lnTo>
                  <a:lnTo>
                    <a:pt x="592" y="633"/>
                  </a:lnTo>
                  <a:lnTo>
                    <a:pt x="600" y="633"/>
                  </a:lnTo>
                  <a:lnTo>
                    <a:pt x="608" y="633"/>
                  </a:lnTo>
                  <a:lnTo>
                    <a:pt x="600" y="633"/>
                  </a:lnTo>
                  <a:lnTo>
                    <a:pt x="608" y="625"/>
                  </a:lnTo>
                  <a:lnTo>
                    <a:pt x="616" y="625"/>
                  </a:lnTo>
                  <a:lnTo>
                    <a:pt x="624" y="625"/>
                  </a:lnTo>
                  <a:lnTo>
                    <a:pt x="632" y="625"/>
                  </a:lnTo>
                  <a:lnTo>
                    <a:pt x="640" y="625"/>
                  </a:lnTo>
                  <a:lnTo>
                    <a:pt x="648" y="625"/>
                  </a:lnTo>
                  <a:lnTo>
                    <a:pt x="640" y="633"/>
                  </a:lnTo>
                  <a:lnTo>
                    <a:pt x="640" y="625"/>
                  </a:lnTo>
                  <a:lnTo>
                    <a:pt x="640" y="617"/>
                  </a:lnTo>
                  <a:lnTo>
                    <a:pt x="648" y="617"/>
                  </a:lnTo>
                  <a:lnTo>
                    <a:pt x="656" y="617"/>
                  </a:lnTo>
                  <a:lnTo>
                    <a:pt x="664" y="617"/>
                  </a:lnTo>
                  <a:lnTo>
                    <a:pt x="672" y="617"/>
                  </a:lnTo>
                  <a:lnTo>
                    <a:pt x="680" y="617"/>
                  </a:lnTo>
                  <a:lnTo>
                    <a:pt x="672" y="625"/>
                  </a:lnTo>
                  <a:lnTo>
                    <a:pt x="672" y="617"/>
                  </a:lnTo>
                  <a:lnTo>
                    <a:pt x="672" y="609"/>
                  </a:lnTo>
                  <a:lnTo>
                    <a:pt x="680" y="609"/>
                  </a:lnTo>
                  <a:lnTo>
                    <a:pt x="688" y="609"/>
                  </a:lnTo>
                  <a:lnTo>
                    <a:pt x="696" y="609"/>
                  </a:lnTo>
                  <a:lnTo>
                    <a:pt x="704" y="609"/>
                  </a:lnTo>
                  <a:lnTo>
                    <a:pt x="712" y="609"/>
                  </a:lnTo>
                  <a:lnTo>
                    <a:pt x="704" y="617"/>
                  </a:lnTo>
                  <a:lnTo>
                    <a:pt x="704" y="609"/>
                  </a:lnTo>
                  <a:lnTo>
                    <a:pt x="704" y="601"/>
                  </a:lnTo>
                  <a:lnTo>
                    <a:pt x="712" y="601"/>
                  </a:lnTo>
                  <a:lnTo>
                    <a:pt x="720" y="601"/>
                  </a:lnTo>
                  <a:lnTo>
                    <a:pt x="728" y="601"/>
                  </a:lnTo>
                  <a:lnTo>
                    <a:pt x="720" y="609"/>
                  </a:lnTo>
                  <a:lnTo>
                    <a:pt x="720" y="601"/>
                  </a:lnTo>
                  <a:lnTo>
                    <a:pt x="720" y="593"/>
                  </a:lnTo>
                  <a:lnTo>
                    <a:pt x="728" y="593"/>
                  </a:lnTo>
                  <a:lnTo>
                    <a:pt x="736" y="593"/>
                  </a:lnTo>
                  <a:lnTo>
                    <a:pt x="744" y="593"/>
                  </a:lnTo>
                  <a:lnTo>
                    <a:pt x="752" y="593"/>
                  </a:lnTo>
                  <a:lnTo>
                    <a:pt x="744" y="601"/>
                  </a:lnTo>
                  <a:lnTo>
                    <a:pt x="744" y="593"/>
                  </a:lnTo>
                  <a:lnTo>
                    <a:pt x="744" y="585"/>
                  </a:lnTo>
                  <a:lnTo>
                    <a:pt x="752" y="585"/>
                  </a:lnTo>
                  <a:lnTo>
                    <a:pt x="760" y="585"/>
                  </a:lnTo>
                  <a:lnTo>
                    <a:pt x="768" y="585"/>
                  </a:lnTo>
                  <a:lnTo>
                    <a:pt x="760" y="593"/>
                  </a:lnTo>
                  <a:lnTo>
                    <a:pt x="760" y="585"/>
                  </a:lnTo>
                  <a:lnTo>
                    <a:pt x="760" y="577"/>
                  </a:lnTo>
                  <a:lnTo>
                    <a:pt x="768" y="577"/>
                  </a:lnTo>
                  <a:lnTo>
                    <a:pt x="776" y="577"/>
                  </a:lnTo>
                  <a:lnTo>
                    <a:pt x="784" y="577"/>
                  </a:lnTo>
                  <a:lnTo>
                    <a:pt x="776" y="577"/>
                  </a:lnTo>
                  <a:lnTo>
                    <a:pt x="784" y="569"/>
                  </a:lnTo>
                  <a:lnTo>
                    <a:pt x="792" y="561"/>
                  </a:lnTo>
                  <a:lnTo>
                    <a:pt x="800" y="553"/>
                  </a:lnTo>
                  <a:lnTo>
                    <a:pt x="808" y="553"/>
                  </a:lnTo>
                  <a:lnTo>
                    <a:pt x="816" y="553"/>
                  </a:lnTo>
                  <a:lnTo>
                    <a:pt x="808" y="553"/>
                  </a:lnTo>
                  <a:lnTo>
                    <a:pt x="816" y="545"/>
                  </a:lnTo>
                  <a:lnTo>
                    <a:pt x="824" y="545"/>
                  </a:lnTo>
                  <a:lnTo>
                    <a:pt x="832" y="545"/>
                  </a:lnTo>
                  <a:lnTo>
                    <a:pt x="824" y="553"/>
                  </a:lnTo>
                  <a:lnTo>
                    <a:pt x="824" y="545"/>
                  </a:lnTo>
                  <a:lnTo>
                    <a:pt x="824" y="537"/>
                  </a:lnTo>
                  <a:lnTo>
                    <a:pt x="832" y="529"/>
                  </a:lnTo>
                  <a:lnTo>
                    <a:pt x="840" y="529"/>
                  </a:lnTo>
                  <a:lnTo>
                    <a:pt x="848" y="529"/>
                  </a:lnTo>
                  <a:lnTo>
                    <a:pt x="840" y="537"/>
                  </a:lnTo>
                  <a:lnTo>
                    <a:pt x="840" y="529"/>
                  </a:lnTo>
                  <a:lnTo>
                    <a:pt x="840" y="521"/>
                  </a:lnTo>
                  <a:lnTo>
                    <a:pt x="848" y="521"/>
                  </a:lnTo>
                  <a:lnTo>
                    <a:pt x="856" y="521"/>
                  </a:lnTo>
                  <a:lnTo>
                    <a:pt x="848" y="529"/>
                  </a:lnTo>
                  <a:lnTo>
                    <a:pt x="848" y="521"/>
                  </a:lnTo>
                  <a:lnTo>
                    <a:pt x="848" y="513"/>
                  </a:lnTo>
                  <a:lnTo>
                    <a:pt x="856" y="513"/>
                  </a:lnTo>
                  <a:lnTo>
                    <a:pt x="864" y="513"/>
                  </a:lnTo>
                  <a:lnTo>
                    <a:pt x="856" y="513"/>
                  </a:lnTo>
                  <a:lnTo>
                    <a:pt x="864" y="505"/>
                  </a:lnTo>
                  <a:lnTo>
                    <a:pt x="872" y="497"/>
                  </a:lnTo>
                  <a:lnTo>
                    <a:pt x="880" y="489"/>
                  </a:lnTo>
                  <a:lnTo>
                    <a:pt x="888" y="481"/>
                  </a:lnTo>
                  <a:lnTo>
                    <a:pt x="888" y="489"/>
                  </a:lnTo>
                  <a:lnTo>
                    <a:pt x="888" y="481"/>
                  </a:lnTo>
                  <a:lnTo>
                    <a:pt x="888" y="473"/>
                  </a:lnTo>
                  <a:lnTo>
                    <a:pt x="896" y="465"/>
                  </a:lnTo>
                  <a:lnTo>
                    <a:pt x="904" y="465"/>
                  </a:lnTo>
                  <a:lnTo>
                    <a:pt x="912" y="465"/>
                  </a:lnTo>
                  <a:lnTo>
                    <a:pt x="904" y="473"/>
                  </a:lnTo>
                  <a:lnTo>
                    <a:pt x="904" y="465"/>
                  </a:lnTo>
                  <a:lnTo>
                    <a:pt x="904" y="457"/>
                  </a:lnTo>
                  <a:lnTo>
                    <a:pt x="904" y="449"/>
                  </a:lnTo>
                  <a:lnTo>
                    <a:pt x="912" y="449"/>
                  </a:lnTo>
                  <a:lnTo>
                    <a:pt x="920" y="449"/>
                  </a:lnTo>
                  <a:lnTo>
                    <a:pt x="912" y="449"/>
                  </a:lnTo>
                  <a:lnTo>
                    <a:pt x="920" y="441"/>
                  </a:lnTo>
                  <a:lnTo>
                    <a:pt x="920" y="449"/>
                  </a:lnTo>
                  <a:lnTo>
                    <a:pt x="920" y="441"/>
                  </a:lnTo>
                  <a:lnTo>
                    <a:pt x="920" y="433"/>
                  </a:lnTo>
                  <a:lnTo>
                    <a:pt x="928" y="433"/>
                  </a:lnTo>
                  <a:lnTo>
                    <a:pt x="936" y="433"/>
                  </a:lnTo>
                  <a:lnTo>
                    <a:pt x="928" y="441"/>
                  </a:lnTo>
                  <a:lnTo>
                    <a:pt x="928" y="433"/>
                  </a:lnTo>
                  <a:lnTo>
                    <a:pt x="928" y="425"/>
                  </a:lnTo>
                  <a:lnTo>
                    <a:pt x="936" y="417"/>
                  </a:lnTo>
                  <a:lnTo>
                    <a:pt x="944" y="409"/>
                  </a:lnTo>
                  <a:lnTo>
                    <a:pt x="944" y="417"/>
                  </a:lnTo>
                  <a:lnTo>
                    <a:pt x="944" y="409"/>
                  </a:lnTo>
                  <a:lnTo>
                    <a:pt x="944" y="401"/>
                  </a:lnTo>
                  <a:lnTo>
                    <a:pt x="952" y="401"/>
                  </a:lnTo>
                  <a:lnTo>
                    <a:pt x="960" y="401"/>
                  </a:lnTo>
                  <a:lnTo>
                    <a:pt x="952" y="409"/>
                  </a:lnTo>
                  <a:lnTo>
                    <a:pt x="952" y="401"/>
                  </a:lnTo>
                  <a:lnTo>
                    <a:pt x="952" y="393"/>
                  </a:lnTo>
                  <a:lnTo>
                    <a:pt x="960" y="393"/>
                  </a:lnTo>
                  <a:lnTo>
                    <a:pt x="968" y="393"/>
                  </a:lnTo>
                  <a:lnTo>
                    <a:pt x="960" y="401"/>
                  </a:lnTo>
                  <a:lnTo>
                    <a:pt x="960" y="393"/>
                  </a:lnTo>
                  <a:lnTo>
                    <a:pt x="960" y="385"/>
                  </a:lnTo>
                  <a:lnTo>
                    <a:pt x="968" y="377"/>
                  </a:lnTo>
                  <a:lnTo>
                    <a:pt x="968" y="385"/>
                  </a:lnTo>
                  <a:lnTo>
                    <a:pt x="968" y="377"/>
                  </a:lnTo>
                  <a:lnTo>
                    <a:pt x="968" y="369"/>
                  </a:lnTo>
                  <a:lnTo>
                    <a:pt x="968" y="361"/>
                  </a:lnTo>
                  <a:lnTo>
                    <a:pt x="976" y="353"/>
                  </a:lnTo>
                  <a:lnTo>
                    <a:pt x="984" y="345"/>
                  </a:lnTo>
                  <a:lnTo>
                    <a:pt x="984" y="353"/>
                  </a:lnTo>
                  <a:lnTo>
                    <a:pt x="984" y="345"/>
                  </a:lnTo>
                  <a:lnTo>
                    <a:pt x="984" y="337"/>
                  </a:lnTo>
                  <a:lnTo>
                    <a:pt x="984" y="329"/>
                  </a:lnTo>
                  <a:lnTo>
                    <a:pt x="992" y="329"/>
                  </a:lnTo>
                  <a:lnTo>
                    <a:pt x="1000" y="329"/>
                  </a:lnTo>
                  <a:lnTo>
                    <a:pt x="992" y="337"/>
                  </a:lnTo>
                  <a:lnTo>
                    <a:pt x="992" y="329"/>
                  </a:lnTo>
                  <a:lnTo>
                    <a:pt x="992" y="321"/>
                  </a:lnTo>
                  <a:lnTo>
                    <a:pt x="1000" y="321"/>
                  </a:lnTo>
                  <a:lnTo>
                    <a:pt x="1008" y="321"/>
                  </a:lnTo>
                  <a:lnTo>
                    <a:pt x="1000" y="329"/>
                  </a:lnTo>
                  <a:lnTo>
                    <a:pt x="1000" y="313"/>
                  </a:lnTo>
                  <a:lnTo>
                    <a:pt x="1000" y="305"/>
                  </a:lnTo>
                  <a:lnTo>
                    <a:pt x="1008" y="305"/>
                  </a:lnTo>
                  <a:lnTo>
                    <a:pt x="1016" y="305"/>
                  </a:lnTo>
                  <a:lnTo>
                    <a:pt x="1008" y="313"/>
                  </a:lnTo>
                  <a:lnTo>
                    <a:pt x="1008" y="305"/>
                  </a:lnTo>
                  <a:lnTo>
                    <a:pt x="1008" y="297"/>
                  </a:lnTo>
                  <a:lnTo>
                    <a:pt x="1016" y="289"/>
                  </a:lnTo>
                  <a:lnTo>
                    <a:pt x="1016" y="297"/>
                  </a:lnTo>
                  <a:lnTo>
                    <a:pt x="1016" y="289"/>
                  </a:lnTo>
                  <a:lnTo>
                    <a:pt x="1016" y="281"/>
                  </a:lnTo>
                  <a:lnTo>
                    <a:pt x="1024" y="273"/>
                  </a:lnTo>
                  <a:lnTo>
                    <a:pt x="1024" y="281"/>
                  </a:lnTo>
                  <a:lnTo>
                    <a:pt x="1024" y="273"/>
                  </a:lnTo>
                  <a:lnTo>
                    <a:pt x="1024" y="265"/>
                  </a:lnTo>
                  <a:lnTo>
                    <a:pt x="1032" y="257"/>
                  </a:lnTo>
                  <a:lnTo>
                    <a:pt x="1032" y="257"/>
                  </a:lnTo>
                  <a:lnTo>
                    <a:pt x="1040" y="241"/>
                  </a:lnTo>
                  <a:lnTo>
                    <a:pt x="1040" y="249"/>
                  </a:lnTo>
                  <a:lnTo>
                    <a:pt x="1040" y="241"/>
                  </a:lnTo>
                  <a:lnTo>
                    <a:pt x="1040" y="233"/>
                  </a:lnTo>
                  <a:lnTo>
                    <a:pt x="1048" y="233"/>
                  </a:lnTo>
                  <a:lnTo>
                    <a:pt x="1056" y="233"/>
                  </a:lnTo>
                  <a:lnTo>
                    <a:pt x="1048" y="241"/>
                  </a:lnTo>
                  <a:lnTo>
                    <a:pt x="1048" y="233"/>
                  </a:lnTo>
                  <a:lnTo>
                    <a:pt x="1048" y="225"/>
                  </a:lnTo>
                  <a:lnTo>
                    <a:pt x="1056" y="217"/>
                  </a:lnTo>
                  <a:lnTo>
                    <a:pt x="1056" y="225"/>
                  </a:lnTo>
                  <a:lnTo>
                    <a:pt x="1056" y="217"/>
                  </a:lnTo>
                  <a:lnTo>
                    <a:pt x="1056" y="209"/>
                  </a:lnTo>
                  <a:lnTo>
                    <a:pt x="1064" y="193"/>
                  </a:lnTo>
                  <a:lnTo>
                    <a:pt x="1064" y="201"/>
                  </a:lnTo>
                  <a:lnTo>
                    <a:pt x="1064" y="193"/>
                  </a:lnTo>
                  <a:lnTo>
                    <a:pt x="1064" y="185"/>
                  </a:lnTo>
                  <a:lnTo>
                    <a:pt x="1064" y="177"/>
                  </a:lnTo>
                  <a:lnTo>
                    <a:pt x="1072" y="168"/>
                  </a:lnTo>
                  <a:lnTo>
                    <a:pt x="1072" y="177"/>
                  </a:lnTo>
                  <a:lnTo>
                    <a:pt x="1072" y="168"/>
                  </a:lnTo>
                  <a:lnTo>
                    <a:pt x="1072" y="160"/>
                  </a:lnTo>
                  <a:lnTo>
                    <a:pt x="1080" y="160"/>
                  </a:lnTo>
                  <a:lnTo>
                    <a:pt x="1088" y="160"/>
                  </a:lnTo>
                  <a:lnTo>
                    <a:pt x="1080" y="168"/>
                  </a:lnTo>
                  <a:lnTo>
                    <a:pt x="1080" y="160"/>
                  </a:lnTo>
                  <a:lnTo>
                    <a:pt x="1080" y="152"/>
                  </a:lnTo>
                  <a:lnTo>
                    <a:pt x="1080" y="144"/>
                  </a:lnTo>
                  <a:lnTo>
                    <a:pt x="1088" y="144"/>
                  </a:lnTo>
                  <a:lnTo>
                    <a:pt x="1096" y="144"/>
                  </a:lnTo>
                  <a:lnTo>
                    <a:pt x="1088" y="152"/>
                  </a:lnTo>
                  <a:lnTo>
                    <a:pt x="1088" y="144"/>
                  </a:lnTo>
                  <a:lnTo>
                    <a:pt x="1088" y="136"/>
                  </a:lnTo>
                  <a:lnTo>
                    <a:pt x="1096" y="120"/>
                  </a:lnTo>
                  <a:lnTo>
                    <a:pt x="1096" y="128"/>
                  </a:lnTo>
                  <a:lnTo>
                    <a:pt x="1096" y="120"/>
                  </a:lnTo>
                  <a:lnTo>
                    <a:pt x="1096" y="112"/>
                  </a:lnTo>
                  <a:lnTo>
                    <a:pt x="1104" y="112"/>
                  </a:lnTo>
                  <a:lnTo>
                    <a:pt x="1112" y="112"/>
                  </a:lnTo>
                  <a:lnTo>
                    <a:pt x="1120" y="120"/>
                  </a:lnTo>
                  <a:lnTo>
                    <a:pt x="1120" y="128"/>
                  </a:lnTo>
                  <a:lnTo>
                    <a:pt x="1112" y="136"/>
                  </a:lnTo>
                  <a:lnTo>
                    <a:pt x="1104" y="152"/>
                  </a:lnTo>
                  <a:lnTo>
                    <a:pt x="1112" y="144"/>
                  </a:lnTo>
                  <a:lnTo>
                    <a:pt x="1112" y="152"/>
                  </a:lnTo>
                  <a:lnTo>
                    <a:pt x="1096" y="168"/>
                  </a:lnTo>
                  <a:lnTo>
                    <a:pt x="1088" y="168"/>
                  </a:lnTo>
                  <a:lnTo>
                    <a:pt x="1104" y="152"/>
                  </a:lnTo>
                  <a:lnTo>
                    <a:pt x="1104" y="160"/>
                  </a:lnTo>
                  <a:lnTo>
                    <a:pt x="1104" y="168"/>
                  </a:lnTo>
                  <a:lnTo>
                    <a:pt x="1088" y="185"/>
                  </a:lnTo>
                  <a:lnTo>
                    <a:pt x="1080" y="185"/>
                  </a:lnTo>
                  <a:lnTo>
                    <a:pt x="1096" y="168"/>
                  </a:lnTo>
                  <a:lnTo>
                    <a:pt x="1096" y="177"/>
                  </a:lnTo>
                  <a:lnTo>
                    <a:pt x="1088" y="185"/>
                  </a:lnTo>
                  <a:lnTo>
                    <a:pt x="1080" y="193"/>
                  </a:lnTo>
                  <a:lnTo>
                    <a:pt x="1088" y="185"/>
                  </a:lnTo>
                  <a:lnTo>
                    <a:pt x="1088" y="193"/>
                  </a:lnTo>
                  <a:lnTo>
                    <a:pt x="1088" y="201"/>
                  </a:lnTo>
                  <a:lnTo>
                    <a:pt x="1080" y="209"/>
                  </a:lnTo>
                  <a:lnTo>
                    <a:pt x="1072" y="225"/>
                  </a:lnTo>
                  <a:lnTo>
                    <a:pt x="1080" y="217"/>
                  </a:lnTo>
                  <a:lnTo>
                    <a:pt x="1080" y="225"/>
                  </a:lnTo>
                  <a:lnTo>
                    <a:pt x="1072" y="233"/>
                  </a:lnTo>
                  <a:lnTo>
                    <a:pt x="1064" y="241"/>
                  </a:lnTo>
                  <a:lnTo>
                    <a:pt x="1072" y="233"/>
                  </a:lnTo>
                  <a:lnTo>
                    <a:pt x="1072" y="241"/>
                  </a:lnTo>
                  <a:lnTo>
                    <a:pt x="1056" y="257"/>
                  </a:lnTo>
                  <a:lnTo>
                    <a:pt x="1048" y="257"/>
                  </a:lnTo>
                  <a:lnTo>
                    <a:pt x="1064" y="241"/>
                  </a:lnTo>
                  <a:lnTo>
                    <a:pt x="1064" y="249"/>
                  </a:lnTo>
                  <a:lnTo>
                    <a:pt x="1056" y="257"/>
                  </a:lnTo>
                  <a:lnTo>
                    <a:pt x="1048" y="273"/>
                  </a:lnTo>
                  <a:lnTo>
                    <a:pt x="1048" y="273"/>
                  </a:lnTo>
                  <a:lnTo>
                    <a:pt x="1040" y="281"/>
                  </a:lnTo>
                  <a:lnTo>
                    <a:pt x="1048" y="273"/>
                  </a:lnTo>
                  <a:lnTo>
                    <a:pt x="1048" y="281"/>
                  </a:lnTo>
                  <a:lnTo>
                    <a:pt x="1040" y="289"/>
                  </a:lnTo>
                  <a:lnTo>
                    <a:pt x="1032" y="297"/>
                  </a:lnTo>
                  <a:lnTo>
                    <a:pt x="1040" y="289"/>
                  </a:lnTo>
                  <a:lnTo>
                    <a:pt x="1040" y="297"/>
                  </a:lnTo>
                  <a:lnTo>
                    <a:pt x="1032" y="305"/>
                  </a:lnTo>
                  <a:lnTo>
                    <a:pt x="1024" y="313"/>
                  </a:lnTo>
                  <a:lnTo>
                    <a:pt x="1032" y="305"/>
                  </a:lnTo>
                  <a:lnTo>
                    <a:pt x="1032" y="313"/>
                  </a:lnTo>
                  <a:lnTo>
                    <a:pt x="1016" y="329"/>
                  </a:lnTo>
                  <a:lnTo>
                    <a:pt x="1008" y="329"/>
                  </a:lnTo>
                  <a:lnTo>
                    <a:pt x="1024" y="313"/>
                  </a:lnTo>
                  <a:lnTo>
                    <a:pt x="1024" y="329"/>
                  </a:lnTo>
                  <a:lnTo>
                    <a:pt x="1008" y="345"/>
                  </a:lnTo>
                  <a:lnTo>
                    <a:pt x="1000" y="345"/>
                  </a:lnTo>
                  <a:lnTo>
                    <a:pt x="1016" y="329"/>
                  </a:lnTo>
                  <a:lnTo>
                    <a:pt x="1016" y="337"/>
                  </a:lnTo>
                  <a:lnTo>
                    <a:pt x="1000" y="353"/>
                  </a:lnTo>
                  <a:lnTo>
                    <a:pt x="992" y="353"/>
                  </a:lnTo>
                  <a:lnTo>
                    <a:pt x="1008" y="337"/>
                  </a:lnTo>
                  <a:lnTo>
                    <a:pt x="1008" y="345"/>
                  </a:lnTo>
                  <a:lnTo>
                    <a:pt x="1008" y="353"/>
                  </a:lnTo>
                  <a:lnTo>
                    <a:pt x="1000" y="361"/>
                  </a:lnTo>
                  <a:lnTo>
                    <a:pt x="992" y="369"/>
                  </a:lnTo>
                  <a:lnTo>
                    <a:pt x="984" y="377"/>
                  </a:lnTo>
                  <a:lnTo>
                    <a:pt x="992" y="369"/>
                  </a:lnTo>
                  <a:lnTo>
                    <a:pt x="992" y="377"/>
                  </a:lnTo>
                  <a:lnTo>
                    <a:pt x="992" y="385"/>
                  </a:lnTo>
                  <a:lnTo>
                    <a:pt x="984" y="393"/>
                  </a:lnTo>
                  <a:lnTo>
                    <a:pt x="976" y="401"/>
                  </a:lnTo>
                  <a:lnTo>
                    <a:pt x="984" y="393"/>
                  </a:lnTo>
                  <a:lnTo>
                    <a:pt x="984" y="401"/>
                  </a:lnTo>
                  <a:lnTo>
                    <a:pt x="968" y="417"/>
                  </a:lnTo>
                  <a:lnTo>
                    <a:pt x="960" y="417"/>
                  </a:lnTo>
                  <a:lnTo>
                    <a:pt x="976" y="401"/>
                  </a:lnTo>
                  <a:lnTo>
                    <a:pt x="976" y="409"/>
                  </a:lnTo>
                  <a:lnTo>
                    <a:pt x="960" y="425"/>
                  </a:lnTo>
                  <a:lnTo>
                    <a:pt x="952" y="425"/>
                  </a:lnTo>
                  <a:lnTo>
                    <a:pt x="968" y="409"/>
                  </a:lnTo>
                  <a:lnTo>
                    <a:pt x="968" y="417"/>
                  </a:lnTo>
                  <a:lnTo>
                    <a:pt x="960" y="425"/>
                  </a:lnTo>
                  <a:lnTo>
                    <a:pt x="952" y="433"/>
                  </a:lnTo>
                  <a:lnTo>
                    <a:pt x="944" y="441"/>
                  </a:lnTo>
                  <a:lnTo>
                    <a:pt x="952" y="433"/>
                  </a:lnTo>
                  <a:lnTo>
                    <a:pt x="952" y="441"/>
                  </a:lnTo>
                  <a:lnTo>
                    <a:pt x="936" y="457"/>
                  </a:lnTo>
                  <a:lnTo>
                    <a:pt x="928" y="457"/>
                  </a:lnTo>
                  <a:lnTo>
                    <a:pt x="944" y="441"/>
                  </a:lnTo>
                  <a:lnTo>
                    <a:pt x="944" y="449"/>
                  </a:lnTo>
                  <a:lnTo>
                    <a:pt x="936" y="457"/>
                  </a:lnTo>
                  <a:lnTo>
                    <a:pt x="928" y="465"/>
                  </a:lnTo>
                  <a:lnTo>
                    <a:pt x="920" y="473"/>
                  </a:lnTo>
                  <a:lnTo>
                    <a:pt x="912" y="473"/>
                  </a:lnTo>
                  <a:lnTo>
                    <a:pt x="928" y="457"/>
                  </a:lnTo>
                  <a:lnTo>
                    <a:pt x="928" y="465"/>
                  </a:lnTo>
                  <a:lnTo>
                    <a:pt x="928" y="473"/>
                  </a:lnTo>
                  <a:lnTo>
                    <a:pt x="912" y="489"/>
                  </a:lnTo>
                  <a:lnTo>
                    <a:pt x="904" y="489"/>
                  </a:lnTo>
                  <a:lnTo>
                    <a:pt x="912" y="481"/>
                  </a:lnTo>
                  <a:lnTo>
                    <a:pt x="904" y="489"/>
                  </a:lnTo>
                  <a:lnTo>
                    <a:pt x="912" y="481"/>
                  </a:lnTo>
                  <a:lnTo>
                    <a:pt x="912" y="489"/>
                  </a:lnTo>
                  <a:lnTo>
                    <a:pt x="904" y="497"/>
                  </a:lnTo>
                  <a:lnTo>
                    <a:pt x="896" y="505"/>
                  </a:lnTo>
                  <a:lnTo>
                    <a:pt x="888" y="513"/>
                  </a:lnTo>
                  <a:lnTo>
                    <a:pt x="880" y="521"/>
                  </a:lnTo>
                  <a:lnTo>
                    <a:pt x="872" y="529"/>
                  </a:lnTo>
                  <a:lnTo>
                    <a:pt x="864" y="537"/>
                  </a:lnTo>
                  <a:lnTo>
                    <a:pt x="856" y="537"/>
                  </a:lnTo>
                  <a:lnTo>
                    <a:pt x="872" y="521"/>
                  </a:lnTo>
                  <a:lnTo>
                    <a:pt x="872" y="529"/>
                  </a:lnTo>
                  <a:lnTo>
                    <a:pt x="856" y="545"/>
                  </a:lnTo>
                  <a:lnTo>
                    <a:pt x="848" y="545"/>
                  </a:lnTo>
                  <a:lnTo>
                    <a:pt x="864" y="529"/>
                  </a:lnTo>
                  <a:lnTo>
                    <a:pt x="864" y="537"/>
                  </a:lnTo>
                  <a:lnTo>
                    <a:pt x="848" y="553"/>
                  </a:lnTo>
                  <a:lnTo>
                    <a:pt x="840" y="553"/>
                  </a:lnTo>
                  <a:lnTo>
                    <a:pt x="848" y="545"/>
                  </a:lnTo>
                  <a:lnTo>
                    <a:pt x="840" y="553"/>
                  </a:lnTo>
                  <a:lnTo>
                    <a:pt x="848" y="545"/>
                  </a:lnTo>
                  <a:lnTo>
                    <a:pt x="848" y="553"/>
                  </a:lnTo>
                  <a:lnTo>
                    <a:pt x="832" y="569"/>
                  </a:lnTo>
                  <a:lnTo>
                    <a:pt x="824" y="569"/>
                  </a:lnTo>
                  <a:lnTo>
                    <a:pt x="832" y="561"/>
                  </a:lnTo>
                  <a:lnTo>
                    <a:pt x="824" y="569"/>
                  </a:lnTo>
                  <a:lnTo>
                    <a:pt x="816" y="577"/>
                  </a:lnTo>
                  <a:lnTo>
                    <a:pt x="808" y="577"/>
                  </a:lnTo>
                  <a:lnTo>
                    <a:pt x="816" y="569"/>
                  </a:lnTo>
                  <a:lnTo>
                    <a:pt x="808" y="577"/>
                  </a:lnTo>
                  <a:lnTo>
                    <a:pt x="800" y="585"/>
                  </a:lnTo>
                  <a:lnTo>
                    <a:pt x="792" y="593"/>
                  </a:lnTo>
                  <a:lnTo>
                    <a:pt x="784" y="601"/>
                  </a:lnTo>
                  <a:lnTo>
                    <a:pt x="776" y="601"/>
                  </a:lnTo>
                  <a:lnTo>
                    <a:pt x="768" y="601"/>
                  </a:lnTo>
                  <a:lnTo>
                    <a:pt x="784" y="585"/>
                  </a:lnTo>
                  <a:lnTo>
                    <a:pt x="784" y="593"/>
                  </a:lnTo>
                  <a:lnTo>
                    <a:pt x="768" y="609"/>
                  </a:lnTo>
                  <a:lnTo>
                    <a:pt x="760" y="609"/>
                  </a:lnTo>
                  <a:lnTo>
                    <a:pt x="752" y="609"/>
                  </a:lnTo>
                  <a:lnTo>
                    <a:pt x="768" y="593"/>
                  </a:lnTo>
                  <a:lnTo>
                    <a:pt x="768" y="601"/>
                  </a:lnTo>
                  <a:lnTo>
                    <a:pt x="752" y="617"/>
                  </a:lnTo>
                  <a:lnTo>
                    <a:pt x="744" y="617"/>
                  </a:lnTo>
                  <a:lnTo>
                    <a:pt x="736" y="617"/>
                  </a:lnTo>
                  <a:lnTo>
                    <a:pt x="728" y="617"/>
                  </a:lnTo>
                  <a:lnTo>
                    <a:pt x="744" y="601"/>
                  </a:lnTo>
                  <a:lnTo>
                    <a:pt x="744" y="609"/>
                  </a:lnTo>
                  <a:lnTo>
                    <a:pt x="728" y="625"/>
                  </a:lnTo>
                  <a:lnTo>
                    <a:pt x="720" y="625"/>
                  </a:lnTo>
                  <a:lnTo>
                    <a:pt x="712" y="625"/>
                  </a:lnTo>
                  <a:lnTo>
                    <a:pt x="728" y="609"/>
                  </a:lnTo>
                  <a:lnTo>
                    <a:pt x="728" y="617"/>
                  </a:lnTo>
                  <a:lnTo>
                    <a:pt x="712" y="633"/>
                  </a:lnTo>
                  <a:lnTo>
                    <a:pt x="704" y="633"/>
                  </a:lnTo>
                  <a:lnTo>
                    <a:pt x="696" y="633"/>
                  </a:lnTo>
                  <a:lnTo>
                    <a:pt x="688" y="633"/>
                  </a:lnTo>
                  <a:lnTo>
                    <a:pt x="680" y="633"/>
                  </a:lnTo>
                  <a:lnTo>
                    <a:pt x="696" y="617"/>
                  </a:lnTo>
                  <a:lnTo>
                    <a:pt x="696" y="625"/>
                  </a:lnTo>
                  <a:lnTo>
                    <a:pt x="680" y="641"/>
                  </a:lnTo>
                  <a:lnTo>
                    <a:pt x="672" y="641"/>
                  </a:lnTo>
                  <a:lnTo>
                    <a:pt x="664" y="641"/>
                  </a:lnTo>
                  <a:lnTo>
                    <a:pt x="656" y="641"/>
                  </a:lnTo>
                  <a:lnTo>
                    <a:pt x="648" y="641"/>
                  </a:lnTo>
                  <a:lnTo>
                    <a:pt x="664" y="625"/>
                  </a:lnTo>
                  <a:lnTo>
                    <a:pt x="664" y="633"/>
                  </a:lnTo>
                  <a:lnTo>
                    <a:pt x="648" y="649"/>
                  </a:lnTo>
                  <a:lnTo>
                    <a:pt x="640" y="649"/>
                  </a:lnTo>
                  <a:lnTo>
                    <a:pt x="632" y="649"/>
                  </a:lnTo>
                  <a:lnTo>
                    <a:pt x="624" y="649"/>
                  </a:lnTo>
                  <a:lnTo>
                    <a:pt x="616" y="649"/>
                  </a:lnTo>
                  <a:lnTo>
                    <a:pt x="624" y="641"/>
                  </a:lnTo>
                  <a:lnTo>
                    <a:pt x="616" y="649"/>
                  </a:lnTo>
                  <a:lnTo>
                    <a:pt x="608" y="657"/>
                  </a:lnTo>
                  <a:lnTo>
                    <a:pt x="600" y="657"/>
                  </a:lnTo>
                  <a:lnTo>
                    <a:pt x="592" y="657"/>
                  </a:lnTo>
                  <a:lnTo>
                    <a:pt x="584" y="657"/>
                  </a:lnTo>
                  <a:lnTo>
                    <a:pt x="576" y="657"/>
                  </a:lnTo>
                  <a:lnTo>
                    <a:pt x="592" y="641"/>
                  </a:lnTo>
                  <a:lnTo>
                    <a:pt x="592" y="649"/>
                  </a:lnTo>
                  <a:lnTo>
                    <a:pt x="584" y="657"/>
                  </a:lnTo>
                  <a:lnTo>
                    <a:pt x="568" y="657"/>
                  </a:lnTo>
                  <a:lnTo>
                    <a:pt x="560" y="649"/>
                  </a:lnTo>
                  <a:lnTo>
                    <a:pt x="584" y="641"/>
                  </a:lnTo>
                  <a:lnTo>
                    <a:pt x="584" y="649"/>
                  </a:lnTo>
                  <a:lnTo>
                    <a:pt x="568" y="665"/>
                  </a:lnTo>
                  <a:lnTo>
                    <a:pt x="560" y="665"/>
                  </a:lnTo>
                  <a:lnTo>
                    <a:pt x="552" y="665"/>
                  </a:lnTo>
                  <a:lnTo>
                    <a:pt x="568" y="649"/>
                  </a:lnTo>
                  <a:lnTo>
                    <a:pt x="568" y="657"/>
                  </a:lnTo>
                  <a:lnTo>
                    <a:pt x="560" y="665"/>
                  </a:lnTo>
                  <a:lnTo>
                    <a:pt x="544" y="665"/>
                  </a:lnTo>
                  <a:lnTo>
                    <a:pt x="536" y="657"/>
                  </a:lnTo>
                  <a:lnTo>
                    <a:pt x="560" y="649"/>
                  </a:lnTo>
                  <a:lnTo>
                    <a:pt x="560" y="657"/>
                  </a:lnTo>
                  <a:lnTo>
                    <a:pt x="544" y="673"/>
                  </a:lnTo>
                  <a:lnTo>
                    <a:pt x="536" y="673"/>
                  </a:lnTo>
                  <a:lnTo>
                    <a:pt x="528" y="673"/>
                  </a:lnTo>
                  <a:lnTo>
                    <a:pt x="536" y="665"/>
                  </a:lnTo>
                  <a:lnTo>
                    <a:pt x="528" y="673"/>
                  </a:lnTo>
                  <a:lnTo>
                    <a:pt x="520" y="681"/>
                  </a:lnTo>
                  <a:lnTo>
                    <a:pt x="512" y="681"/>
                  </a:lnTo>
                  <a:lnTo>
                    <a:pt x="504" y="681"/>
                  </a:lnTo>
                  <a:lnTo>
                    <a:pt x="496" y="681"/>
                  </a:lnTo>
                  <a:lnTo>
                    <a:pt x="512" y="665"/>
                  </a:lnTo>
                  <a:lnTo>
                    <a:pt x="512" y="673"/>
                  </a:lnTo>
                  <a:lnTo>
                    <a:pt x="496" y="689"/>
                  </a:lnTo>
                  <a:lnTo>
                    <a:pt x="488" y="689"/>
                  </a:lnTo>
                  <a:lnTo>
                    <a:pt x="496" y="681"/>
                  </a:lnTo>
                  <a:lnTo>
                    <a:pt x="488" y="689"/>
                  </a:lnTo>
                  <a:lnTo>
                    <a:pt x="480" y="697"/>
                  </a:lnTo>
                  <a:lnTo>
                    <a:pt x="472" y="697"/>
                  </a:lnTo>
                  <a:lnTo>
                    <a:pt x="464" y="697"/>
                  </a:lnTo>
                  <a:lnTo>
                    <a:pt x="480" y="681"/>
                  </a:lnTo>
                  <a:lnTo>
                    <a:pt x="480" y="689"/>
                  </a:lnTo>
                  <a:lnTo>
                    <a:pt x="464" y="705"/>
                  </a:lnTo>
                  <a:lnTo>
                    <a:pt x="456" y="705"/>
                  </a:lnTo>
                  <a:lnTo>
                    <a:pt x="448" y="705"/>
                  </a:lnTo>
                  <a:lnTo>
                    <a:pt x="464" y="689"/>
                  </a:lnTo>
                  <a:lnTo>
                    <a:pt x="464" y="697"/>
                  </a:lnTo>
                  <a:lnTo>
                    <a:pt x="448" y="713"/>
                  </a:lnTo>
                  <a:lnTo>
                    <a:pt x="440" y="713"/>
                  </a:lnTo>
                  <a:lnTo>
                    <a:pt x="432" y="713"/>
                  </a:lnTo>
                  <a:lnTo>
                    <a:pt x="448" y="697"/>
                  </a:lnTo>
                  <a:lnTo>
                    <a:pt x="448" y="705"/>
                  </a:lnTo>
                  <a:lnTo>
                    <a:pt x="432" y="721"/>
                  </a:lnTo>
                  <a:lnTo>
                    <a:pt x="424" y="721"/>
                  </a:lnTo>
                  <a:lnTo>
                    <a:pt x="416" y="721"/>
                  </a:lnTo>
                  <a:lnTo>
                    <a:pt x="408" y="721"/>
                  </a:lnTo>
                  <a:lnTo>
                    <a:pt x="424" y="705"/>
                  </a:lnTo>
                  <a:lnTo>
                    <a:pt x="424" y="713"/>
                  </a:lnTo>
                  <a:lnTo>
                    <a:pt x="408" y="729"/>
                  </a:lnTo>
                  <a:lnTo>
                    <a:pt x="400" y="729"/>
                  </a:lnTo>
                  <a:lnTo>
                    <a:pt x="408" y="721"/>
                  </a:lnTo>
                  <a:lnTo>
                    <a:pt x="400" y="729"/>
                  </a:lnTo>
                  <a:lnTo>
                    <a:pt x="392" y="737"/>
                  </a:lnTo>
                  <a:lnTo>
                    <a:pt x="384" y="737"/>
                  </a:lnTo>
                  <a:lnTo>
                    <a:pt x="392" y="729"/>
                  </a:lnTo>
                  <a:lnTo>
                    <a:pt x="384" y="737"/>
                  </a:lnTo>
                  <a:lnTo>
                    <a:pt x="376" y="745"/>
                  </a:lnTo>
                  <a:lnTo>
                    <a:pt x="368" y="745"/>
                  </a:lnTo>
                  <a:lnTo>
                    <a:pt x="376" y="737"/>
                  </a:lnTo>
                  <a:lnTo>
                    <a:pt x="368" y="745"/>
                  </a:lnTo>
                  <a:lnTo>
                    <a:pt x="360" y="753"/>
                  </a:lnTo>
                  <a:lnTo>
                    <a:pt x="352" y="753"/>
                  </a:lnTo>
                  <a:lnTo>
                    <a:pt x="368" y="737"/>
                  </a:lnTo>
                  <a:lnTo>
                    <a:pt x="368" y="745"/>
                  </a:lnTo>
                  <a:lnTo>
                    <a:pt x="352" y="761"/>
                  </a:lnTo>
                  <a:lnTo>
                    <a:pt x="344" y="761"/>
                  </a:lnTo>
                  <a:lnTo>
                    <a:pt x="336" y="761"/>
                  </a:lnTo>
                  <a:lnTo>
                    <a:pt x="352" y="745"/>
                  </a:lnTo>
                  <a:lnTo>
                    <a:pt x="352" y="753"/>
                  </a:lnTo>
                  <a:lnTo>
                    <a:pt x="336" y="769"/>
                  </a:lnTo>
                  <a:lnTo>
                    <a:pt x="328" y="769"/>
                  </a:lnTo>
                  <a:lnTo>
                    <a:pt x="320" y="769"/>
                  </a:lnTo>
                  <a:lnTo>
                    <a:pt x="336" y="753"/>
                  </a:lnTo>
                  <a:lnTo>
                    <a:pt x="336" y="761"/>
                  </a:lnTo>
                  <a:lnTo>
                    <a:pt x="320" y="777"/>
                  </a:lnTo>
                  <a:lnTo>
                    <a:pt x="312" y="777"/>
                  </a:lnTo>
                  <a:lnTo>
                    <a:pt x="320" y="769"/>
                  </a:lnTo>
                  <a:lnTo>
                    <a:pt x="312" y="777"/>
                  </a:lnTo>
                  <a:lnTo>
                    <a:pt x="304" y="785"/>
                  </a:lnTo>
                  <a:lnTo>
                    <a:pt x="296" y="793"/>
                  </a:lnTo>
                  <a:lnTo>
                    <a:pt x="288" y="793"/>
                  </a:lnTo>
                  <a:lnTo>
                    <a:pt x="296" y="785"/>
                  </a:lnTo>
                  <a:lnTo>
                    <a:pt x="288" y="793"/>
                  </a:lnTo>
                  <a:lnTo>
                    <a:pt x="280" y="801"/>
                  </a:lnTo>
                  <a:lnTo>
                    <a:pt x="272" y="801"/>
                  </a:lnTo>
                  <a:lnTo>
                    <a:pt x="288" y="785"/>
                  </a:lnTo>
                  <a:lnTo>
                    <a:pt x="288" y="793"/>
                  </a:lnTo>
                  <a:lnTo>
                    <a:pt x="272" y="809"/>
                  </a:lnTo>
                  <a:lnTo>
                    <a:pt x="264" y="809"/>
                  </a:lnTo>
                  <a:lnTo>
                    <a:pt x="280" y="793"/>
                  </a:lnTo>
                  <a:lnTo>
                    <a:pt x="280" y="801"/>
                  </a:lnTo>
                  <a:lnTo>
                    <a:pt x="264" y="817"/>
                  </a:lnTo>
                  <a:lnTo>
                    <a:pt x="256" y="817"/>
                  </a:lnTo>
                  <a:lnTo>
                    <a:pt x="248" y="817"/>
                  </a:lnTo>
                  <a:lnTo>
                    <a:pt x="264" y="801"/>
                  </a:lnTo>
                  <a:lnTo>
                    <a:pt x="264" y="809"/>
                  </a:lnTo>
                  <a:lnTo>
                    <a:pt x="248" y="825"/>
                  </a:lnTo>
                  <a:lnTo>
                    <a:pt x="240" y="825"/>
                  </a:lnTo>
                  <a:lnTo>
                    <a:pt x="248" y="817"/>
                  </a:lnTo>
                  <a:lnTo>
                    <a:pt x="240" y="825"/>
                  </a:lnTo>
                  <a:lnTo>
                    <a:pt x="232" y="833"/>
                  </a:lnTo>
                  <a:lnTo>
                    <a:pt x="224" y="841"/>
                  </a:lnTo>
                  <a:lnTo>
                    <a:pt x="216" y="849"/>
                  </a:lnTo>
                  <a:lnTo>
                    <a:pt x="208" y="857"/>
                  </a:lnTo>
                  <a:lnTo>
                    <a:pt x="200" y="857"/>
                  </a:lnTo>
                  <a:lnTo>
                    <a:pt x="208" y="849"/>
                  </a:lnTo>
                  <a:lnTo>
                    <a:pt x="200" y="857"/>
                  </a:lnTo>
                  <a:lnTo>
                    <a:pt x="192" y="865"/>
                  </a:lnTo>
                  <a:lnTo>
                    <a:pt x="184" y="865"/>
                  </a:lnTo>
                  <a:lnTo>
                    <a:pt x="200" y="849"/>
                  </a:lnTo>
                  <a:lnTo>
                    <a:pt x="200" y="857"/>
                  </a:lnTo>
                  <a:lnTo>
                    <a:pt x="184" y="873"/>
                  </a:lnTo>
                  <a:lnTo>
                    <a:pt x="176" y="873"/>
                  </a:lnTo>
                  <a:lnTo>
                    <a:pt x="168" y="873"/>
                  </a:lnTo>
                  <a:lnTo>
                    <a:pt x="184" y="857"/>
                  </a:lnTo>
                  <a:lnTo>
                    <a:pt x="184" y="865"/>
                  </a:lnTo>
                  <a:lnTo>
                    <a:pt x="168" y="881"/>
                  </a:lnTo>
                  <a:lnTo>
                    <a:pt x="160" y="881"/>
                  </a:lnTo>
                  <a:lnTo>
                    <a:pt x="152" y="881"/>
                  </a:lnTo>
                  <a:lnTo>
                    <a:pt x="168" y="865"/>
                  </a:lnTo>
                  <a:lnTo>
                    <a:pt x="168" y="873"/>
                  </a:lnTo>
                  <a:lnTo>
                    <a:pt x="152" y="889"/>
                  </a:lnTo>
                  <a:lnTo>
                    <a:pt x="144" y="889"/>
                  </a:lnTo>
                  <a:lnTo>
                    <a:pt x="136" y="889"/>
                  </a:lnTo>
                  <a:lnTo>
                    <a:pt x="152" y="873"/>
                  </a:lnTo>
                  <a:lnTo>
                    <a:pt x="152" y="881"/>
                  </a:lnTo>
                  <a:lnTo>
                    <a:pt x="136" y="897"/>
                  </a:lnTo>
                  <a:lnTo>
                    <a:pt x="128" y="897"/>
                  </a:lnTo>
                  <a:lnTo>
                    <a:pt x="120" y="897"/>
                  </a:lnTo>
                  <a:lnTo>
                    <a:pt x="136" y="881"/>
                  </a:lnTo>
                  <a:lnTo>
                    <a:pt x="136" y="889"/>
                  </a:lnTo>
                  <a:lnTo>
                    <a:pt x="120" y="905"/>
                  </a:lnTo>
                  <a:lnTo>
                    <a:pt x="112" y="905"/>
                  </a:lnTo>
                  <a:lnTo>
                    <a:pt x="104" y="905"/>
                  </a:lnTo>
                  <a:lnTo>
                    <a:pt x="112" y="897"/>
                  </a:lnTo>
                  <a:lnTo>
                    <a:pt x="104" y="905"/>
                  </a:lnTo>
                  <a:lnTo>
                    <a:pt x="96" y="913"/>
                  </a:lnTo>
                  <a:lnTo>
                    <a:pt x="88" y="913"/>
                  </a:lnTo>
                  <a:lnTo>
                    <a:pt x="80" y="913"/>
                  </a:lnTo>
                  <a:lnTo>
                    <a:pt x="96" y="897"/>
                  </a:lnTo>
                  <a:lnTo>
                    <a:pt x="96" y="905"/>
                  </a:lnTo>
                  <a:lnTo>
                    <a:pt x="80" y="921"/>
                  </a:lnTo>
                  <a:lnTo>
                    <a:pt x="72" y="921"/>
                  </a:lnTo>
                  <a:lnTo>
                    <a:pt x="64" y="921"/>
                  </a:lnTo>
                  <a:lnTo>
                    <a:pt x="56" y="921"/>
                  </a:lnTo>
                  <a:lnTo>
                    <a:pt x="64" y="913"/>
                  </a:lnTo>
                  <a:lnTo>
                    <a:pt x="56" y="921"/>
                  </a:lnTo>
                  <a:lnTo>
                    <a:pt x="40" y="921"/>
                  </a:lnTo>
                  <a:lnTo>
                    <a:pt x="40" y="913"/>
                  </a:lnTo>
                  <a:lnTo>
                    <a:pt x="40" y="8"/>
                  </a:lnTo>
                  <a:lnTo>
                    <a:pt x="56" y="16"/>
                  </a:lnTo>
                  <a:lnTo>
                    <a:pt x="48" y="32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32" y="72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24" y="88"/>
                  </a:lnTo>
                  <a:lnTo>
                    <a:pt x="16" y="96"/>
                  </a:lnTo>
                  <a:lnTo>
                    <a:pt x="24" y="88"/>
                  </a:lnTo>
                  <a:lnTo>
                    <a:pt x="24" y="96"/>
                  </a:lnTo>
                  <a:lnTo>
                    <a:pt x="8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4F81BD"/>
            </a:solidFill>
            <a:ln w="12700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5105639" y="2917408"/>
              <a:ext cx="1943173" cy="2026816"/>
            </a:xfrm>
            <a:custGeom>
              <a:avLst/>
              <a:gdLst/>
              <a:ahLst/>
              <a:cxnLst>
                <a:cxn ang="0">
                  <a:pos x="24" y="208"/>
                </a:cxn>
                <a:cxn ang="0">
                  <a:pos x="48" y="152"/>
                </a:cxn>
                <a:cxn ang="0">
                  <a:pos x="72" y="96"/>
                </a:cxn>
                <a:cxn ang="0">
                  <a:pos x="104" y="48"/>
                </a:cxn>
                <a:cxn ang="0">
                  <a:pos x="144" y="993"/>
                </a:cxn>
                <a:cxn ang="0">
                  <a:pos x="160" y="969"/>
                </a:cxn>
                <a:cxn ang="0">
                  <a:pos x="216" y="937"/>
                </a:cxn>
                <a:cxn ang="0">
                  <a:pos x="248" y="921"/>
                </a:cxn>
                <a:cxn ang="0">
                  <a:pos x="296" y="889"/>
                </a:cxn>
                <a:cxn ang="0">
                  <a:pos x="312" y="865"/>
                </a:cxn>
                <a:cxn ang="0">
                  <a:pos x="352" y="841"/>
                </a:cxn>
                <a:cxn ang="0">
                  <a:pos x="360" y="817"/>
                </a:cxn>
                <a:cxn ang="0">
                  <a:pos x="400" y="793"/>
                </a:cxn>
                <a:cxn ang="0">
                  <a:pos x="416" y="777"/>
                </a:cxn>
                <a:cxn ang="0">
                  <a:pos x="424" y="769"/>
                </a:cxn>
                <a:cxn ang="0">
                  <a:pos x="464" y="753"/>
                </a:cxn>
                <a:cxn ang="0">
                  <a:pos x="504" y="729"/>
                </a:cxn>
                <a:cxn ang="0">
                  <a:pos x="544" y="697"/>
                </a:cxn>
                <a:cxn ang="0">
                  <a:pos x="584" y="681"/>
                </a:cxn>
                <a:cxn ang="0">
                  <a:pos x="624" y="665"/>
                </a:cxn>
                <a:cxn ang="0">
                  <a:pos x="664" y="649"/>
                </a:cxn>
                <a:cxn ang="0">
                  <a:pos x="712" y="641"/>
                </a:cxn>
                <a:cxn ang="0">
                  <a:pos x="752" y="625"/>
                </a:cxn>
                <a:cxn ang="0">
                  <a:pos x="792" y="609"/>
                </a:cxn>
                <a:cxn ang="0">
                  <a:pos x="824" y="593"/>
                </a:cxn>
                <a:cxn ang="0">
                  <a:pos x="873" y="569"/>
                </a:cxn>
                <a:cxn ang="0">
                  <a:pos x="881" y="553"/>
                </a:cxn>
                <a:cxn ang="0">
                  <a:pos x="905" y="545"/>
                </a:cxn>
                <a:cxn ang="0">
                  <a:pos x="929" y="513"/>
                </a:cxn>
                <a:cxn ang="0">
                  <a:pos x="945" y="497"/>
                </a:cxn>
                <a:cxn ang="0">
                  <a:pos x="977" y="449"/>
                </a:cxn>
                <a:cxn ang="0">
                  <a:pos x="1001" y="425"/>
                </a:cxn>
                <a:cxn ang="0">
                  <a:pos x="1041" y="369"/>
                </a:cxn>
                <a:cxn ang="0">
                  <a:pos x="1025" y="433"/>
                </a:cxn>
                <a:cxn ang="0">
                  <a:pos x="977" y="481"/>
                </a:cxn>
                <a:cxn ang="0">
                  <a:pos x="961" y="497"/>
                </a:cxn>
                <a:cxn ang="0">
                  <a:pos x="937" y="529"/>
                </a:cxn>
                <a:cxn ang="0">
                  <a:pos x="913" y="561"/>
                </a:cxn>
                <a:cxn ang="0">
                  <a:pos x="873" y="593"/>
                </a:cxn>
                <a:cxn ang="0">
                  <a:pos x="840" y="617"/>
                </a:cxn>
                <a:cxn ang="0">
                  <a:pos x="800" y="633"/>
                </a:cxn>
                <a:cxn ang="0">
                  <a:pos x="760" y="649"/>
                </a:cxn>
                <a:cxn ang="0">
                  <a:pos x="704" y="665"/>
                </a:cxn>
                <a:cxn ang="0">
                  <a:pos x="656" y="673"/>
                </a:cxn>
                <a:cxn ang="0">
                  <a:pos x="616" y="697"/>
                </a:cxn>
                <a:cxn ang="0">
                  <a:pos x="584" y="713"/>
                </a:cxn>
                <a:cxn ang="0">
                  <a:pos x="536" y="729"/>
                </a:cxn>
                <a:cxn ang="0">
                  <a:pos x="496" y="753"/>
                </a:cxn>
                <a:cxn ang="0">
                  <a:pos x="464" y="777"/>
                </a:cxn>
                <a:cxn ang="0">
                  <a:pos x="424" y="801"/>
                </a:cxn>
                <a:cxn ang="0">
                  <a:pos x="408" y="809"/>
                </a:cxn>
                <a:cxn ang="0">
                  <a:pos x="376" y="833"/>
                </a:cxn>
                <a:cxn ang="0">
                  <a:pos x="352" y="865"/>
                </a:cxn>
                <a:cxn ang="0">
                  <a:pos x="312" y="889"/>
                </a:cxn>
                <a:cxn ang="0">
                  <a:pos x="256" y="937"/>
                </a:cxn>
                <a:cxn ang="0">
                  <a:pos x="232" y="953"/>
                </a:cxn>
                <a:cxn ang="0">
                  <a:pos x="176" y="985"/>
                </a:cxn>
                <a:cxn ang="0">
                  <a:pos x="120" y="993"/>
                </a:cxn>
                <a:cxn ang="0">
                  <a:pos x="96" y="72"/>
                </a:cxn>
                <a:cxn ang="0">
                  <a:pos x="80" y="120"/>
                </a:cxn>
                <a:cxn ang="0">
                  <a:pos x="48" y="176"/>
                </a:cxn>
                <a:cxn ang="0">
                  <a:pos x="40" y="216"/>
                </a:cxn>
              </a:cxnLst>
              <a:rect l="0" t="0" r="r" b="b"/>
              <a:pathLst>
                <a:path w="1041" h="1009">
                  <a:moveTo>
                    <a:pt x="8" y="224"/>
                  </a:moveTo>
                  <a:lnTo>
                    <a:pt x="16" y="224"/>
                  </a:lnTo>
                  <a:lnTo>
                    <a:pt x="8" y="232"/>
                  </a:lnTo>
                  <a:lnTo>
                    <a:pt x="8" y="216"/>
                  </a:lnTo>
                  <a:lnTo>
                    <a:pt x="8" y="208"/>
                  </a:lnTo>
                  <a:lnTo>
                    <a:pt x="16" y="208"/>
                  </a:lnTo>
                  <a:lnTo>
                    <a:pt x="24" y="208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24" y="200"/>
                  </a:lnTo>
                  <a:lnTo>
                    <a:pt x="32" y="200"/>
                  </a:lnTo>
                  <a:lnTo>
                    <a:pt x="24" y="208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24" y="184"/>
                  </a:lnTo>
                  <a:lnTo>
                    <a:pt x="32" y="176"/>
                  </a:lnTo>
                  <a:lnTo>
                    <a:pt x="40" y="168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40" y="160"/>
                  </a:lnTo>
                  <a:lnTo>
                    <a:pt x="40" y="152"/>
                  </a:lnTo>
                  <a:lnTo>
                    <a:pt x="48" y="152"/>
                  </a:lnTo>
                  <a:lnTo>
                    <a:pt x="56" y="152"/>
                  </a:lnTo>
                  <a:lnTo>
                    <a:pt x="48" y="160"/>
                  </a:lnTo>
                  <a:lnTo>
                    <a:pt x="48" y="152"/>
                  </a:lnTo>
                  <a:lnTo>
                    <a:pt x="48" y="144"/>
                  </a:lnTo>
                  <a:lnTo>
                    <a:pt x="56" y="136"/>
                  </a:lnTo>
                  <a:lnTo>
                    <a:pt x="56" y="144"/>
                  </a:lnTo>
                  <a:lnTo>
                    <a:pt x="56" y="136"/>
                  </a:lnTo>
                  <a:lnTo>
                    <a:pt x="56" y="128"/>
                  </a:lnTo>
                  <a:lnTo>
                    <a:pt x="56" y="120"/>
                  </a:lnTo>
                  <a:lnTo>
                    <a:pt x="64" y="112"/>
                  </a:lnTo>
                  <a:lnTo>
                    <a:pt x="64" y="120"/>
                  </a:lnTo>
                  <a:lnTo>
                    <a:pt x="64" y="112"/>
                  </a:lnTo>
                  <a:lnTo>
                    <a:pt x="64" y="104"/>
                  </a:lnTo>
                  <a:lnTo>
                    <a:pt x="72" y="96"/>
                  </a:lnTo>
                  <a:lnTo>
                    <a:pt x="72" y="104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80" y="80"/>
                  </a:lnTo>
                  <a:lnTo>
                    <a:pt x="80" y="88"/>
                  </a:lnTo>
                  <a:lnTo>
                    <a:pt x="80" y="80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48"/>
                  </a:lnTo>
                  <a:lnTo>
                    <a:pt x="96" y="48"/>
                  </a:lnTo>
                  <a:lnTo>
                    <a:pt x="104" y="40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12" y="24"/>
                  </a:lnTo>
                  <a:lnTo>
                    <a:pt x="112" y="16"/>
                  </a:lnTo>
                  <a:lnTo>
                    <a:pt x="112" y="8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44" y="993"/>
                  </a:lnTo>
                  <a:lnTo>
                    <a:pt x="128" y="985"/>
                  </a:lnTo>
                  <a:lnTo>
                    <a:pt x="136" y="985"/>
                  </a:lnTo>
                  <a:lnTo>
                    <a:pt x="128" y="993"/>
                  </a:lnTo>
                  <a:lnTo>
                    <a:pt x="128" y="985"/>
                  </a:lnTo>
                  <a:lnTo>
                    <a:pt x="128" y="977"/>
                  </a:lnTo>
                  <a:lnTo>
                    <a:pt x="136" y="977"/>
                  </a:lnTo>
                  <a:lnTo>
                    <a:pt x="144" y="977"/>
                  </a:lnTo>
                  <a:lnTo>
                    <a:pt x="152" y="977"/>
                  </a:lnTo>
                  <a:lnTo>
                    <a:pt x="144" y="977"/>
                  </a:lnTo>
                  <a:lnTo>
                    <a:pt x="152" y="969"/>
                  </a:lnTo>
                  <a:lnTo>
                    <a:pt x="160" y="969"/>
                  </a:lnTo>
                  <a:lnTo>
                    <a:pt x="168" y="969"/>
                  </a:lnTo>
                  <a:lnTo>
                    <a:pt x="160" y="969"/>
                  </a:lnTo>
                  <a:lnTo>
                    <a:pt x="168" y="961"/>
                  </a:lnTo>
                  <a:lnTo>
                    <a:pt x="176" y="961"/>
                  </a:lnTo>
                  <a:lnTo>
                    <a:pt x="184" y="961"/>
                  </a:lnTo>
                  <a:lnTo>
                    <a:pt x="176" y="961"/>
                  </a:lnTo>
                  <a:lnTo>
                    <a:pt x="184" y="953"/>
                  </a:lnTo>
                  <a:lnTo>
                    <a:pt x="192" y="953"/>
                  </a:lnTo>
                  <a:lnTo>
                    <a:pt x="200" y="953"/>
                  </a:lnTo>
                  <a:lnTo>
                    <a:pt x="192" y="953"/>
                  </a:lnTo>
                  <a:lnTo>
                    <a:pt x="200" y="945"/>
                  </a:lnTo>
                  <a:lnTo>
                    <a:pt x="208" y="945"/>
                  </a:lnTo>
                  <a:lnTo>
                    <a:pt x="216" y="945"/>
                  </a:lnTo>
                  <a:lnTo>
                    <a:pt x="208" y="945"/>
                  </a:lnTo>
                  <a:lnTo>
                    <a:pt x="216" y="937"/>
                  </a:lnTo>
                  <a:lnTo>
                    <a:pt x="224" y="937"/>
                  </a:lnTo>
                  <a:lnTo>
                    <a:pt x="232" y="937"/>
                  </a:lnTo>
                  <a:lnTo>
                    <a:pt x="224" y="945"/>
                  </a:lnTo>
                  <a:lnTo>
                    <a:pt x="224" y="937"/>
                  </a:lnTo>
                  <a:lnTo>
                    <a:pt x="224" y="929"/>
                  </a:lnTo>
                  <a:lnTo>
                    <a:pt x="232" y="929"/>
                  </a:lnTo>
                  <a:lnTo>
                    <a:pt x="240" y="929"/>
                  </a:lnTo>
                  <a:lnTo>
                    <a:pt x="232" y="929"/>
                  </a:lnTo>
                  <a:lnTo>
                    <a:pt x="240" y="921"/>
                  </a:lnTo>
                  <a:lnTo>
                    <a:pt x="248" y="921"/>
                  </a:lnTo>
                  <a:lnTo>
                    <a:pt x="256" y="921"/>
                  </a:lnTo>
                  <a:lnTo>
                    <a:pt x="248" y="929"/>
                  </a:lnTo>
                  <a:lnTo>
                    <a:pt x="248" y="921"/>
                  </a:lnTo>
                  <a:lnTo>
                    <a:pt x="248" y="913"/>
                  </a:lnTo>
                  <a:lnTo>
                    <a:pt x="256" y="913"/>
                  </a:lnTo>
                  <a:lnTo>
                    <a:pt x="264" y="913"/>
                  </a:lnTo>
                  <a:lnTo>
                    <a:pt x="256" y="913"/>
                  </a:lnTo>
                  <a:lnTo>
                    <a:pt x="264" y="905"/>
                  </a:lnTo>
                  <a:lnTo>
                    <a:pt x="272" y="905"/>
                  </a:lnTo>
                  <a:lnTo>
                    <a:pt x="280" y="905"/>
                  </a:lnTo>
                  <a:lnTo>
                    <a:pt x="272" y="913"/>
                  </a:lnTo>
                  <a:lnTo>
                    <a:pt x="272" y="905"/>
                  </a:lnTo>
                  <a:lnTo>
                    <a:pt x="272" y="897"/>
                  </a:lnTo>
                  <a:lnTo>
                    <a:pt x="280" y="889"/>
                  </a:lnTo>
                  <a:lnTo>
                    <a:pt x="288" y="889"/>
                  </a:lnTo>
                  <a:lnTo>
                    <a:pt x="296" y="889"/>
                  </a:lnTo>
                  <a:lnTo>
                    <a:pt x="288" y="897"/>
                  </a:lnTo>
                  <a:lnTo>
                    <a:pt x="288" y="889"/>
                  </a:lnTo>
                  <a:lnTo>
                    <a:pt x="288" y="881"/>
                  </a:lnTo>
                  <a:lnTo>
                    <a:pt x="296" y="881"/>
                  </a:lnTo>
                  <a:lnTo>
                    <a:pt x="304" y="881"/>
                  </a:lnTo>
                  <a:lnTo>
                    <a:pt x="296" y="881"/>
                  </a:lnTo>
                  <a:lnTo>
                    <a:pt x="304" y="873"/>
                  </a:lnTo>
                  <a:lnTo>
                    <a:pt x="304" y="881"/>
                  </a:lnTo>
                  <a:lnTo>
                    <a:pt x="304" y="873"/>
                  </a:lnTo>
                  <a:lnTo>
                    <a:pt x="304" y="865"/>
                  </a:lnTo>
                  <a:lnTo>
                    <a:pt x="312" y="865"/>
                  </a:lnTo>
                  <a:lnTo>
                    <a:pt x="320" y="865"/>
                  </a:lnTo>
                  <a:lnTo>
                    <a:pt x="312" y="865"/>
                  </a:lnTo>
                  <a:lnTo>
                    <a:pt x="320" y="857"/>
                  </a:lnTo>
                  <a:lnTo>
                    <a:pt x="328" y="857"/>
                  </a:lnTo>
                  <a:lnTo>
                    <a:pt x="336" y="857"/>
                  </a:lnTo>
                  <a:lnTo>
                    <a:pt x="328" y="865"/>
                  </a:lnTo>
                  <a:lnTo>
                    <a:pt x="328" y="857"/>
                  </a:lnTo>
                  <a:lnTo>
                    <a:pt x="328" y="849"/>
                  </a:lnTo>
                  <a:lnTo>
                    <a:pt x="336" y="849"/>
                  </a:lnTo>
                  <a:lnTo>
                    <a:pt x="344" y="849"/>
                  </a:lnTo>
                  <a:lnTo>
                    <a:pt x="336" y="857"/>
                  </a:lnTo>
                  <a:lnTo>
                    <a:pt x="336" y="849"/>
                  </a:lnTo>
                  <a:lnTo>
                    <a:pt x="336" y="841"/>
                  </a:lnTo>
                  <a:lnTo>
                    <a:pt x="344" y="841"/>
                  </a:lnTo>
                  <a:lnTo>
                    <a:pt x="352" y="841"/>
                  </a:lnTo>
                  <a:lnTo>
                    <a:pt x="344" y="849"/>
                  </a:lnTo>
                  <a:lnTo>
                    <a:pt x="344" y="841"/>
                  </a:lnTo>
                  <a:lnTo>
                    <a:pt x="344" y="833"/>
                  </a:lnTo>
                  <a:lnTo>
                    <a:pt x="352" y="833"/>
                  </a:lnTo>
                  <a:lnTo>
                    <a:pt x="360" y="833"/>
                  </a:lnTo>
                  <a:lnTo>
                    <a:pt x="352" y="841"/>
                  </a:lnTo>
                  <a:lnTo>
                    <a:pt x="352" y="833"/>
                  </a:lnTo>
                  <a:lnTo>
                    <a:pt x="352" y="825"/>
                  </a:lnTo>
                  <a:lnTo>
                    <a:pt x="360" y="825"/>
                  </a:lnTo>
                  <a:lnTo>
                    <a:pt x="368" y="825"/>
                  </a:lnTo>
                  <a:lnTo>
                    <a:pt x="360" y="833"/>
                  </a:lnTo>
                  <a:lnTo>
                    <a:pt x="360" y="825"/>
                  </a:lnTo>
                  <a:lnTo>
                    <a:pt x="360" y="817"/>
                  </a:lnTo>
                  <a:lnTo>
                    <a:pt x="368" y="817"/>
                  </a:lnTo>
                  <a:lnTo>
                    <a:pt x="376" y="817"/>
                  </a:lnTo>
                  <a:lnTo>
                    <a:pt x="368" y="825"/>
                  </a:lnTo>
                  <a:lnTo>
                    <a:pt x="368" y="817"/>
                  </a:lnTo>
                  <a:lnTo>
                    <a:pt x="368" y="809"/>
                  </a:lnTo>
                  <a:lnTo>
                    <a:pt x="376" y="809"/>
                  </a:lnTo>
                  <a:lnTo>
                    <a:pt x="384" y="809"/>
                  </a:lnTo>
                  <a:lnTo>
                    <a:pt x="376" y="809"/>
                  </a:lnTo>
                  <a:lnTo>
                    <a:pt x="384" y="801"/>
                  </a:lnTo>
                  <a:lnTo>
                    <a:pt x="384" y="809"/>
                  </a:lnTo>
                  <a:lnTo>
                    <a:pt x="384" y="801"/>
                  </a:lnTo>
                  <a:lnTo>
                    <a:pt x="384" y="793"/>
                  </a:lnTo>
                  <a:lnTo>
                    <a:pt x="400" y="793"/>
                  </a:lnTo>
                  <a:lnTo>
                    <a:pt x="408" y="801"/>
                  </a:lnTo>
                  <a:lnTo>
                    <a:pt x="392" y="809"/>
                  </a:lnTo>
                  <a:lnTo>
                    <a:pt x="392" y="801"/>
                  </a:lnTo>
                  <a:lnTo>
                    <a:pt x="392" y="793"/>
                  </a:lnTo>
                  <a:lnTo>
                    <a:pt x="400" y="793"/>
                  </a:lnTo>
                  <a:lnTo>
                    <a:pt x="408" y="793"/>
                  </a:lnTo>
                  <a:lnTo>
                    <a:pt x="400" y="801"/>
                  </a:lnTo>
                  <a:lnTo>
                    <a:pt x="400" y="793"/>
                  </a:lnTo>
                  <a:lnTo>
                    <a:pt x="400" y="785"/>
                  </a:lnTo>
                  <a:lnTo>
                    <a:pt x="408" y="785"/>
                  </a:lnTo>
                  <a:lnTo>
                    <a:pt x="416" y="785"/>
                  </a:lnTo>
                  <a:lnTo>
                    <a:pt x="408" y="785"/>
                  </a:lnTo>
                  <a:lnTo>
                    <a:pt x="416" y="777"/>
                  </a:lnTo>
                  <a:lnTo>
                    <a:pt x="432" y="777"/>
                  </a:lnTo>
                  <a:lnTo>
                    <a:pt x="440" y="785"/>
                  </a:lnTo>
                  <a:lnTo>
                    <a:pt x="440" y="793"/>
                  </a:lnTo>
                  <a:lnTo>
                    <a:pt x="424" y="809"/>
                  </a:lnTo>
                  <a:lnTo>
                    <a:pt x="416" y="801"/>
                  </a:lnTo>
                  <a:lnTo>
                    <a:pt x="416" y="793"/>
                  </a:lnTo>
                  <a:lnTo>
                    <a:pt x="416" y="785"/>
                  </a:lnTo>
                  <a:lnTo>
                    <a:pt x="416" y="777"/>
                  </a:lnTo>
                  <a:lnTo>
                    <a:pt x="424" y="777"/>
                  </a:lnTo>
                  <a:lnTo>
                    <a:pt x="432" y="777"/>
                  </a:lnTo>
                  <a:lnTo>
                    <a:pt x="424" y="785"/>
                  </a:lnTo>
                  <a:lnTo>
                    <a:pt x="424" y="777"/>
                  </a:lnTo>
                  <a:lnTo>
                    <a:pt x="424" y="769"/>
                  </a:lnTo>
                  <a:lnTo>
                    <a:pt x="432" y="769"/>
                  </a:lnTo>
                  <a:lnTo>
                    <a:pt x="440" y="769"/>
                  </a:lnTo>
                  <a:lnTo>
                    <a:pt x="448" y="769"/>
                  </a:lnTo>
                  <a:lnTo>
                    <a:pt x="440" y="777"/>
                  </a:lnTo>
                  <a:lnTo>
                    <a:pt x="440" y="769"/>
                  </a:lnTo>
                  <a:lnTo>
                    <a:pt x="440" y="761"/>
                  </a:lnTo>
                  <a:lnTo>
                    <a:pt x="448" y="761"/>
                  </a:lnTo>
                  <a:lnTo>
                    <a:pt x="456" y="761"/>
                  </a:lnTo>
                  <a:lnTo>
                    <a:pt x="448" y="769"/>
                  </a:lnTo>
                  <a:lnTo>
                    <a:pt x="448" y="761"/>
                  </a:lnTo>
                  <a:lnTo>
                    <a:pt x="448" y="753"/>
                  </a:lnTo>
                  <a:lnTo>
                    <a:pt x="456" y="753"/>
                  </a:lnTo>
                  <a:lnTo>
                    <a:pt x="464" y="753"/>
                  </a:lnTo>
                  <a:lnTo>
                    <a:pt x="456" y="753"/>
                  </a:lnTo>
                  <a:lnTo>
                    <a:pt x="464" y="745"/>
                  </a:lnTo>
                  <a:lnTo>
                    <a:pt x="472" y="745"/>
                  </a:lnTo>
                  <a:lnTo>
                    <a:pt x="480" y="745"/>
                  </a:lnTo>
                  <a:lnTo>
                    <a:pt x="472" y="745"/>
                  </a:lnTo>
                  <a:lnTo>
                    <a:pt x="480" y="737"/>
                  </a:lnTo>
                  <a:lnTo>
                    <a:pt x="488" y="737"/>
                  </a:lnTo>
                  <a:lnTo>
                    <a:pt x="496" y="737"/>
                  </a:lnTo>
                  <a:lnTo>
                    <a:pt x="488" y="745"/>
                  </a:lnTo>
                  <a:lnTo>
                    <a:pt x="488" y="737"/>
                  </a:lnTo>
                  <a:lnTo>
                    <a:pt x="488" y="729"/>
                  </a:lnTo>
                  <a:lnTo>
                    <a:pt x="496" y="729"/>
                  </a:lnTo>
                  <a:lnTo>
                    <a:pt x="504" y="729"/>
                  </a:lnTo>
                  <a:lnTo>
                    <a:pt x="512" y="729"/>
                  </a:lnTo>
                  <a:lnTo>
                    <a:pt x="504" y="737"/>
                  </a:lnTo>
                  <a:lnTo>
                    <a:pt x="504" y="729"/>
                  </a:lnTo>
                  <a:lnTo>
                    <a:pt x="504" y="721"/>
                  </a:lnTo>
                  <a:lnTo>
                    <a:pt x="512" y="721"/>
                  </a:lnTo>
                  <a:lnTo>
                    <a:pt x="520" y="721"/>
                  </a:lnTo>
                  <a:lnTo>
                    <a:pt x="512" y="721"/>
                  </a:lnTo>
                  <a:lnTo>
                    <a:pt x="520" y="713"/>
                  </a:lnTo>
                  <a:lnTo>
                    <a:pt x="528" y="713"/>
                  </a:lnTo>
                  <a:lnTo>
                    <a:pt x="536" y="713"/>
                  </a:lnTo>
                  <a:lnTo>
                    <a:pt x="528" y="713"/>
                  </a:lnTo>
                  <a:lnTo>
                    <a:pt x="536" y="705"/>
                  </a:lnTo>
                  <a:lnTo>
                    <a:pt x="544" y="697"/>
                  </a:lnTo>
                  <a:lnTo>
                    <a:pt x="552" y="697"/>
                  </a:lnTo>
                  <a:lnTo>
                    <a:pt x="560" y="697"/>
                  </a:lnTo>
                  <a:lnTo>
                    <a:pt x="568" y="697"/>
                  </a:lnTo>
                  <a:lnTo>
                    <a:pt x="560" y="705"/>
                  </a:lnTo>
                  <a:lnTo>
                    <a:pt x="560" y="697"/>
                  </a:lnTo>
                  <a:lnTo>
                    <a:pt x="560" y="689"/>
                  </a:lnTo>
                  <a:lnTo>
                    <a:pt x="568" y="689"/>
                  </a:lnTo>
                  <a:lnTo>
                    <a:pt x="576" y="689"/>
                  </a:lnTo>
                  <a:lnTo>
                    <a:pt x="584" y="689"/>
                  </a:lnTo>
                  <a:lnTo>
                    <a:pt x="576" y="697"/>
                  </a:lnTo>
                  <a:lnTo>
                    <a:pt x="576" y="689"/>
                  </a:lnTo>
                  <a:lnTo>
                    <a:pt x="576" y="681"/>
                  </a:lnTo>
                  <a:lnTo>
                    <a:pt x="584" y="681"/>
                  </a:lnTo>
                  <a:lnTo>
                    <a:pt x="592" y="681"/>
                  </a:lnTo>
                  <a:lnTo>
                    <a:pt x="584" y="681"/>
                  </a:lnTo>
                  <a:lnTo>
                    <a:pt x="592" y="673"/>
                  </a:lnTo>
                  <a:lnTo>
                    <a:pt x="608" y="673"/>
                  </a:lnTo>
                  <a:lnTo>
                    <a:pt x="616" y="681"/>
                  </a:lnTo>
                  <a:lnTo>
                    <a:pt x="600" y="689"/>
                  </a:lnTo>
                  <a:lnTo>
                    <a:pt x="600" y="681"/>
                  </a:lnTo>
                  <a:lnTo>
                    <a:pt x="600" y="673"/>
                  </a:lnTo>
                  <a:lnTo>
                    <a:pt x="608" y="673"/>
                  </a:lnTo>
                  <a:lnTo>
                    <a:pt x="616" y="673"/>
                  </a:lnTo>
                  <a:lnTo>
                    <a:pt x="608" y="673"/>
                  </a:lnTo>
                  <a:lnTo>
                    <a:pt x="616" y="665"/>
                  </a:lnTo>
                  <a:lnTo>
                    <a:pt x="624" y="665"/>
                  </a:lnTo>
                  <a:lnTo>
                    <a:pt x="632" y="665"/>
                  </a:lnTo>
                  <a:lnTo>
                    <a:pt x="640" y="665"/>
                  </a:lnTo>
                  <a:lnTo>
                    <a:pt x="632" y="673"/>
                  </a:lnTo>
                  <a:lnTo>
                    <a:pt x="632" y="665"/>
                  </a:lnTo>
                  <a:lnTo>
                    <a:pt x="632" y="657"/>
                  </a:lnTo>
                  <a:lnTo>
                    <a:pt x="640" y="657"/>
                  </a:lnTo>
                  <a:lnTo>
                    <a:pt x="648" y="657"/>
                  </a:lnTo>
                  <a:lnTo>
                    <a:pt x="656" y="657"/>
                  </a:lnTo>
                  <a:lnTo>
                    <a:pt x="648" y="665"/>
                  </a:lnTo>
                  <a:lnTo>
                    <a:pt x="648" y="657"/>
                  </a:lnTo>
                  <a:lnTo>
                    <a:pt x="648" y="649"/>
                  </a:lnTo>
                  <a:lnTo>
                    <a:pt x="656" y="649"/>
                  </a:lnTo>
                  <a:lnTo>
                    <a:pt x="664" y="649"/>
                  </a:lnTo>
                  <a:lnTo>
                    <a:pt x="672" y="649"/>
                  </a:lnTo>
                  <a:lnTo>
                    <a:pt x="680" y="657"/>
                  </a:lnTo>
                  <a:lnTo>
                    <a:pt x="680" y="665"/>
                  </a:lnTo>
                  <a:lnTo>
                    <a:pt x="656" y="657"/>
                  </a:lnTo>
                  <a:lnTo>
                    <a:pt x="664" y="649"/>
                  </a:lnTo>
                  <a:lnTo>
                    <a:pt x="672" y="649"/>
                  </a:lnTo>
                  <a:lnTo>
                    <a:pt x="680" y="649"/>
                  </a:lnTo>
                  <a:lnTo>
                    <a:pt x="688" y="649"/>
                  </a:lnTo>
                  <a:lnTo>
                    <a:pt x="680" y="649"/>
                  </a:lnTo>
                  <a:lnTo>
                    <a:pt x="688" y="641"/>
                  </a:lnTo>
                  <a:lnTo>
                    <a:pt x="696" y="641"/>
                  </a:lnTo>
                  <a:lnTo>
                    <a:pt x="704" y="641"/>
                  </a:lnTo>
                  <a:lnTo>
                    <a:pt x="712" y="641"/>
                  </a:lnTo>
                  <a:lnTo>
                    <a:pt x="720" y="641"/>
                  </a:lnTo>
                  <a:lnTo>
                    <a:pt x="712" y="649"/>
                  </a:lnTo>
                  <a:lnTo>
                    <a:pt x="712" y="641"/>
                  </a:lnTo>
                  <a:lnTo>
                    <a:pt x="712" y="633"/>
                  </a:lnTo>
                  <a:lnTo>
                    <a:pt x="720" y="633"/>
                  </a:lnTo>
                  <a:lnTo>
                    <a:pt x="728" y="633"/>
                  </a:lnTo>
                  <a:lnTo>
                    <a:pt x="736" y="633"/>
                  </a:lnTo>
                  <a:lnTo>
                    <a:pt x="744" y="633"/>
                  </a:lnTo>
                  <a:lnTo>
                    <a:pt x="752" y="633"/>
                  </a:lnTo>
                  <a:lnTo>
                    <a:pt x="744" y="641"/>
                  </a:lnTo>
                  <a:lnTo>
                    <a:pt x="744" y="633"/>
                  </a:lnTo>
                  <a:lnTo>
                    <a:pt x="744" y="625"/>
                  </a:lnTo>
                  <a:lnTo>
                    <a:pt x="752" y="625"/>
                  </a:lnTo>
                  <a:lnTo>
                    <a:pt x="760" y="625"/>
                  </a:lnTo>
                  <a:lnTo>
                    <a:pt x="768" y="625"/>
                  </a:lnTo>
                  <a:lnTo>
                    <a:pt x="760" y="625"/>
                  </a:lnTo>
                  <a:lnTo>
                    <a:pt x="768" y="617"/>
                  </a:lnTo>
                  <a:lnTo>
                    <a:pt x="784" y="617"/>
                  </a:lnTo>
                  <a:lnTo>
                    <a:pt x="792" y="625"/>
                  </a:lnTo>
                  <a:lnTo>
                    <a:pt x="792" y="633"/>
                  </a:lnTo>
                  <a:lnTo>
                    <a:pt x="768" y="625"/>
                  </a:lnTo>
                  <a:lnTo>
                    <a:pt x="776" y="617"/>
                  </a:lnTo>
                  <a:lnTo>
                    <a:pt x="784" y="617"/>
                  </a:lnTo>
                  <a:lnTo>
                    <a:pt x="792" y="617"/>
                  </a:lnTo>
                  <a:lnTo>
                    <a:pt x="784" y="617"/>
                  </a:lnTo>
                  <a:lnTo>
                    <a:pt x="792" y="609"/>
                  </a:lnTo>
                  <a:lnTo>
                    <a:pt x="800" y="609"/>
                  </a:lnTo>
                  <a:lnTo>
                    <a:pt x="808" y="609"/>
                  </a:lnTo>
                  <a:lnTo>
                    <a:pt x="800" y="617"/>
                  </a:lnTo>
                  <a:lnTo>
                    <a:pt x="800" y="609"/>
                  </a:lnTo>
                  <a:lnTo>
                    <a:pt x="800" y="601"/>
                  </a:lnTo>
                  <a:lnTo>
                    <a:pt x="808" y="601"/>
                  </a:lnTo>
                  <a:lnTo>
                    <a:pt x="816" y="601"/>
                  </a:lnTo>
                  <a:lnTo>
                    <a:pt x="824" y="601"/>
                  </a:lnTo>
                  <a:lnTo>
                    <a:pt x="832" y="609"/>
                  </a:lnTo>
                  <a:lnTo>
                    <a:pt x="832" y="617"/>
                  </a:lnTo>
                  <a:lnTo>
                    <a:pt x="808" y="609"/>
                  </a:lnTo>
                  <a:lnTo>
                    <a:pt x="816" y="601"/>
                  </a:lnTo>
                  <a:lnTo>
                    <a:pt x="824" y="593"/>
                  </a:lnTo>
                  <a:lnTo>
                    <a:pt x="832" y="593"/>
                  </a:lnTo>
                  <a:lnTo>
                    <a:pt x="840" y="593"/>
                  </a:lnTo>
                  <a:lnTo>
                    <a:pt x="832" y="601"/>
                  </a:lnTo>
                  <a:lnTo>
                    <a:pt x="832" y="593"/>
                  </a:lnTo>
                  <a:lnTo>
                    <a:pt x="832" y="585"/>
                  </a:lnTo>
                  <a:lnTo>
                    <a:pt x="840" y="585"/>
                  </a:lnTo>
                  <a:lnTo>
                    <a:pt x="849" y="585"/>
                  </a:lnTo>
                  <a:lnTo>
                    <a:pt x="857" y="585"/>
                  </a:lnTo>
                  <a:lnTo>
                    <a:pt x="849" y="593"/>
                  </a:lnTo>
                  <a:lnTo>
                    <a:pt x="849" y="585"/>
                  </a:lnTo>
                  <a:lnTo>
                    <a:pt x="849" y="577"/>
                  </a:lnTo>
                  <a:lnTo>
                    <a:pt x="857" y="569"/>
                  </a:lnTo>
                  <a:lnTo>
                    <a:pt x="873" y="569"/>
                  </a:lnTo>
                  <a:lnTo>
                    <a:pt x="881" y="577"/>
                  </a:lnTo>
                  <a:lnTo>
                    <a:pt x="881" y="585"/>
                  </a:lnTo>
                  <a:lnTo>
                    <a:pt x="857" y="577"/>
                  </a:lnTo>
                  <a:lnTo>
                    <a:pt x="865" y="569"/>
                  </a:lnTo>
                  <a:lnTo>
                    <a:pt x="865" y="577"/>
                  </a:lnTo>
                  <a:lnTo>
                    <a:pt x="865" y="569"/>
                  </a:lnTo>
                  <a:lnTo>
                    <a:pt x="865" y="561"/>
                  </a:lnTo>
                  <a:lnTo>
                    <a:pt x="881" y="561"/>
                  </a:lnTo>
                  <a:lnTo>
                    <a:pt x="889" y="569"/>
                  </a:lnTo>
                  <a:lnTo>
                    <a:pt x="873" y="577"/>
                  </a:lnTo>
                  <a:lnTo>
                    <a:pt x="873" y="569"/>
                  </a:lnTo>
                  <a:lnTo>
                    <a:pt x="873" y="561"/>
                  </a:lnTo>
                  <a:lnTo>
                    <a:pt x="881" y="553"/>
                  </a:lnTo>
                  <a:lnTo>
                    <a:pt x="889" y="553"/>
                  </a:lnTo>
                  <a:lnTo>
                    <a:pt x="897" y="553"/>
                  </a:lnTo>
                  <a:lnTo>
                    <a:pt x="889" y="561"/>
                  </a:lnTo>
                  <a:lnTo>
                    <a:pt x="889" y="553"/>
                  </a:lnTo>
                  <a:lnTo>
                    <a:pt x="889" y="545"/>
                  </a:lnTo>
                  <a:lnTo>
                    <a:pt x="897" y="545"/>
                  </a:lnTo>
                  <a:lnTo>
                    <a:pt x="905" y="545"/>
                  </a:lnTo>
                  <a:lnTo>
                    <a:pt x="897" y="553"/>
                  </a:lnTo>
                  <a:lnTo>
                    <a:pt x="897" y="545"/>
                  </a:lnTo>
                  <a:lnTo>
                    <a:pt x="897" y="537"/>
                  </a:lnTo>
                  <a:lnTo>
                    <a:pt x="905" y="537"/>
                  </a:lnTo>
                  <a:lnTo>
                    <a:pt x="913" y="537"/>
                  </a:lnTo>
                  <a:lnTo>
                    <a:pt x="905" y="545"/>
                  </a:lnTo>
                  <a:lnTo>
                    <a:pt x="905" y="537"/>
                  </a:lnTo>
                  <a:lnTo>
                    <a:pt x="905" y="529"/>
                  </a:lnTo>
                  <a:lnTo>
                    <a:pt x="913" y="529"/>
                  </a:lnTo>
                  <a:lnTo>
                    <a:pt x="921" y="529"/>
                  </a:lnTo>
                  <a:lnTo>
                    <a:pt x="913" y="537"/>
                  </a:lnTo>
                  <a:lnTo>
                    <a:pt x="913" y="529"/>
                  </a:lnTo>
                  <a:lnTo>
                    <a:pt x="913" y="521"/>
                  </a:lnTo>
                  <a:lnTo>
                    <a:pt x="921" y="521"/>
                  </a:lnTo>
                  <a:lnTo>
                    <a:pt x="929" y="521"/>
                  </a:lnTo>
                  <a:lnTo>
                    <a:pt x="921" y="529"/>
                  </a:lnTo>
                  <a:lnTo>
                    <a:pt x="921" y="521"/>
                  </a:lnTo>
                  <a:lnTo>
                    <a:pt x="921" y="513"/>
                  </a:lnTo>
                  <a:lnTo>
                    <a:pt x="929" y="513"/>
                  </a:lnTo>
                  <a:lnTo>
                    <a:pt x="937" y="513"/>
                  </a:lnTo>
                  <a:lnTo>
                    <a:pt x="929" y="521"/>
                  </a:lnTo>
                  <a:lnTo>
                    <a:pt x="929" y="513"/>
                  </a:lnTo>
                  <a:lnTo>
                    <a:pt x="929" y="505"/>
                  </a:lnTo>
                  <a:lnTo>
                    <a:pt x="929" y="497"/>
                  </a:lnTo>
                  <a:lnTo>
                    <a:pt x="937" y="497"/>
                  </a:lnTo>
                  <a:lnTo>
                    <a:pt x="945" y="497"/>
                  </a:lnTo>
                  <a:lnTo>
                    <a:pt x="937" y="505"/>
                  </a:lnTo>
                  <a:lnTo>
                    <a:pt x="937" y="497"/>
                  </a:lnTo>
                  <a:lnTo>
                    <a:pt x="937" y="489"/>
                  </a:lnTo>
                  <a:lnTo>
                    <a:pt x="945" y="489"/>
                  </a:lnTo>
                  <a:lnTo>
                    <a:pt x="953" y="489"/>
                  </a:lnTo>
                  <a:lnTo>
                    <a:pt x="945" y="497"/>
                  </a:lnTo>
                  <a:lnTo>
                    <a:pt x="945" y="489"/>
                  </a:lnTo>
                  <a:lnTo>
                    <a:pt x="945" y="481"/>
                  </a:lnTo>
                  <a:lnTo>
                    <a:pt x="953" y="473"/>
                  </a:lnTo>
                  <a:lnTo>
                    <a:pt x="961" y="473"/>
                  </a:lnTo>
                  <a:lnTo>
                    <a:pt x="969" y="473"/>
                  </a:lnTo>
                  <a:lnTo>
                    <a:pt x="961" y="481"/>
                  </a:lnTo>
                  <a:lnTo>
                    <a:pt x="961" y="473"/>
                  </a:lnTo>
                  <a:lnTo>
                    <a:pt x="961" y="465"/>
                  </a:lnTo>
                  <a:lnTo>
                    <a:pt x="961" y="457"/>
                  </a:lnTo>
                  <a:lnTo>
                    <a:pt x="969" y="457"/>
                  </a:lnTo>
                  <a:lnTo>
                    <a:pt x="977" y="457"/>
                  </a:lnTo>
                  <a:lnTo>
                    <a:pt x="969" y="457"/>
                  </a:lnTo>
                  <a:lnTo>
                    <a:pt x="977" y="449"/>
                  </a:lnTo>
                  <a:lnTo>
                    <a:pt x="977" y="457"/>
                  </a:lnTo>
                  <a:lnTo>
                    <a:pt x="977" y="449"/>
                  </a:lnTo>
                  <a:lnTo>
                    <a:pt x="977" y="441"/>
                  </a:lnTo>
                  <a:lnTo>
                    <a:pt x="985" y="441"/>
                  </a:lnTo>
                  <a:lnTo>
                    <a:pt x="993" y="441"/>
                  </a:lnTo>
                  <a:lnTo>
                    <a:pt x="985" y="449"/>
                  </a:lnTo>
                  <a:lnTo>
                    <a:pt x="985" y="441"/>
                  </a:lnTo>
                  <a:lnTo>
                    <a:pt x="985" y="433"/>
                  </a:lnTo>
                  <a:lnTo>
                    <a:pt x="993" y="425"/>
                  </a:lnTo>
                  <a:lnTo>
                    <a:pt x="1001" y="425"/>
                  </a:lnTo>
                  <a:lnTo>
                    <a:pt x="1009" y="425"/>
                  </a:lnTo>
                  <a:lnTo>
                    <a:pt x="1001" y="433"/>
                  </a:lnTo>
                  <a:lnTo>
                    <a:pt x="1001" y="425"/>
                  </a:lnTo>
                  <a:lnTo>
                    <a:pt x="1001" y="409"/>
                  </a:lnTo>
                  <a:lnTo>
                    <a:pt x="1001" y="401"/>
                  </a:lnTo>
                  <a:lnTo>
                    <a:pt x="1009" y="401"/>
                  </a:lnTo>
                  <a:lnTo>
                    <a:pt x="1017" y="401"/>
                  </a:lnTo>
                  <a:lnTo>
                    <a:pt x="1009" y="409"/>
                  </a:lnTo>
                  <a:lnTo>
                    <a:pt x="1009" y="401"/>
                  </a:lnTo>
                  <a:lnTo>
                    <a:pt x="1009" y="393"/>
                  </a:lnTo>
                  <a:lnTo>
                    <a:pt x="1017" y="385"/>
                  </a:lnTo>
                  <a:lnTo>
                    <a:pt x="1017" y="393"/>
                  </a:lnTo>
                  <a:lnTo>
                    <a:pt x="1017" y="385"/>
                  </a:lnTo>
                  <a:lnTo>
                    <a:pt x="1017" y="377"/>
                  </a:lnTo>
                  <a:lnTo>
                    <a:pt x="1025" y="369"/>
                  </a:lnTo>
                  <a:lnTo>
                    <a:pt x="1041" y="369"/>
                  </a:lnTo>
                  <a:lnTo>
                    <a:pt x="1041" y="385"/>
                  </a:lnTo>
                  <a:lnTo>
                    <a:pt x="1033" y="393"/>
                  </a:lnTo>
                  <a:lnTo>
                    <a:pt x="1041" y="385"/>
                  </a:lnTo>
                  <a:lnTo>
                    <a:pt x="1041" y="393"/>
                  </a:lnTo>
                  <a:lnTo>
                    <a:pt x="1033" y="401"/>
                  </a:lnTo>
                  <a:lnTo>
                    <a:pt x="1025" y="409"/>
                  </a:lnTo>
                  <a:lnTo>
                    <a:pt x="1033" y="401"/>
                  </a:lnTo>
                  <a:lnTo>
                    <a:pt x="1033" y="409"/>
                  </a:lnTo>
                  <a:lnTo>
                    <a:pt x="1017" y="425"/>
                  </a:lnTo>
                  <a:lnTo>
                    <a:pt x="1009" y="425"/>
                  </a:lnTo>
                  <a:lnTo>
                    <a:pt x="1025" y="409"/>
                  </a:lnTo>
                  <a:lnTo>
                    <a:pt x="1025" y="425"/>
                  </a:lnTo>
                  <a:lnTo>
                    <a:pt x="1025" y="433"/>
                  </a:lnTo>
                  <a:lnTo>
                    <a:pt x="1009" y="449"/>
                  </a:lnTo>
                  <a:lnTo>
                    <a:pt x="1001" y="449"/>
                  </a:lnTo>
                  <a:lnTo>
                    <a:pt x="1009" y="441"/>
                  </a:lnTo>
                  <a:lnTo>
                    <a:pt x="1001" y="449"/>
                  </a:lnTo>
                  <a:lnTo>
                    <a:pt x="1009" y="441"/>
                  </a:lnTo>
                  <a:lnTo>
                    <a:pt x="1009" y="449"/>
                  </a:lnTo>
                  <a:lnTo>
                    <a:pt x="993" y="465"/>
                  </a:lnTo>
                  <a:lnTo>
                    <a:pt x="985" y="465"/>
                  </a:lnTo>
                  <a:lnTo>
                    <a:pt x="1001" y="449"/>
                  </a:lnTo>
                  <a:lnTo>
                    <a:pt x="1001" y="457"/>
                  </a:lnTo>
                  <a:lnTo>
                    <a:pt x="993" y="465"/>
                  </a:lnTo>
                  <a:lnTo>
                    <a:pt x="985" y="473"/>
                  </a:lnTo>
                  <a:lnTo>
                    <a:pt x="977" y="481"/>
                  </a:lnTo>
                  <a:lnTo>
                    <a:pt x="969" y="481"/>
                  </a:lnTo>
                  <a:lnTo>
                    <a:pt x="985" y="465"/>
                  </a:lnTo>
                  <a:lnTo>
                    <a:pt x="985" y="473"/>
                  </a:lnTo>
                  <a:lnTo>
                    <a:pt x="985" y="481"/>
                  </a:lnTo>
                  <a:lnTo>
                    <a:pt x="969" y="497"/>
                  </a:lnTo>
                  <a:lnTo>
                    <a:pt x="961" y="497"/>
                  </a:lnTo>
                  <a:lnTo>
                    <a:pt x="969" y="489"/>
                  </a:lnTo>
                  <a:lnTo>
                    <a:pt x="961" y="497"/>
                  </a:lnTo>
                  <a:lnTo>
                    <a:pt x="969" y="489"/>
                  </a:lnTo>
                  <a:lnTo>
                    <a:pt x="969" y="497"/>
                  </a:lnTo>
                  <a:lnTo>
                    <a:pt x="953" y="513"/>
                  </a:lnTo>
                  <a:lnTo>
                    <a:pt x="945" y="513"/>
                  </a:lnTo>
                  <a:lnTo>
                    <a:pt x="961" y="497"/>
                  </a:lnTo>
                  <a:lnTo>
                    <a:pt x="961" y="505"/>
                  </a:lnTo>
                  <a:lnTo>
                    <a:pt x="945" y="521"/>
                  </a:lnTo>
                  <a:lnTo>
                    <a:pt x="937" y="521"/>
                  </a:lnTo>
                  <a:lnTo>
                    <a:pt x="953" y="505"/>
                  </a:lnTo>
                  <a:lnTo>
                    <a:pt x="953" y="513"/>
                  </a:lnTo>
                  <a:lnTo>
                    <a:pt x="953" y="521"/>
                  </a:lnTo>
                  <a:lnTo>
                    <a:pt x="937" y="537"/>
                  </a:lnTo>
                  <a:lnTo>
                    <a:pt x="929" y="537"/>
                  </a:lnTo>
                  <a:lnTo>
                    <a:pt x="945" y="521"/>
                  </a:lnTo>
                  <a:lnTo>
                    <a:pt x="945" y="529"/>
                  </a:lnTo>
                  <a:lnTo>
                    <a:pt x="929" y="545"/>
                  </a:lnTo>
                  <a:lnTo>
                    <a:pt x="921" y="545"/>
                  </a:lnTo>
                  <a:lnTo>
                    <a:pt x="937" y="529"/>
                  </a:lnTo>
                  <a:lnTo>
                    <a:pt x="937" y="537"/>
                  </a:lnTo>
                  <a:lnTo>
                    <a:pt x="921" y="553"/>
                  </a:lnTo>
                  <a:lnTo>
                    <a:pt x="913" y="553"/>
                  </a:lnTo>
                  <a:lnTo>
                    <a:pt x="929" y="537"/>
                  </a:lnTo>
                  <a:lnTo>
                    <a:pt x="929" y="545"/>
                  </a:lnTo>
                  <a:lnTo>
                    <a:pt x="913" y="561"/>
                  </a:lnTo>
                  <a:lnTo>
                    <a:pt x="905" y="561"/>
                  </a:lnTo>
                  <a:lnTo>
                    <a:pt x="921" y="545"/>
                  </a:lnTo>
                  <a:lnTo>
                    <a:pt x="921" y="553"/>
                  </a:lnTo>
                  <a:lnTo>
                    <a:pt x="905" y="569"/>
                  </a:lnTo>
                  <a:lnTo>
                    <a:pt x="897" y="569"/>
                  </a:lnTo>
                  <a:lnTo>
                    <a:pt x="913" y="553"/>
                  </a:lnTo>
                  <a:lnTo>
                    <a:pt x="913" y="561"/>
                  </a:lnTo>
                  <a:lnTo>
                    <a:pt x="897" y="577"/>
                  </a:lnTo>
                  <a:lnTo>
                    <a:pt x="889" y="577"/>
                  </a:lnTo>
                  <a:lnTo>
                    <a:pt x="897" y="569"/>
                  </a:lnTo>
                  <a:lnTo>
                    <a:pt x="889" y="577"/>
                  </a:lnTo>
                  <a:lnTo>
                    <a:pt x="897" y="569"/>
                  </a:lnTo>
                  <a:lnTo>
                    <a:pt x="897" y="577"/>
                  </a:lnTo>
                  <a:lnTo>
                    <a:pt x="889" y="585"/>
                  </a:lnTo>
                  <a:lnTo>
                    <a:pt x="873" y="585"/>
                  </a:lnTo>
                  <a:lnTo>
                    <a:pt x="865" y="577"/>
                  </a:lnTo>
                  <a:lnTo>
                    <a:pt x="889" y="569"/>
                  </a:lnTo>
                  <a:lnTo>
                    <a:pt x="889" y="577"/>
                  </a:lnTo>
                  <a:lnTo>
                    <a:pt x="881" y="585"/>
                  </a:lnTo>
                  <a:lnTo>
                    <a:pt x="873" y="593"/>
                  </a:lnTo>
                  <a:lnTo>
                    <a:pt x="857" y="593"/>
                  </a:lnTo>
                  <a:lnTo>
                    <a:pt x="857" y="585"/>
                  </a:lnTo>
                  <a:lnTo>
                    <a:pt x="857" y="577"/>
                  </a:lnTo>
                  <a:lnTo>
                    <a:pt x="873" y="585"/>
                  </a:lnTo>
                  <a:lnTo>
                    <a:pt x="865" y="593"/>
                  </a:lnTo>
                  <a:lnTo>
                    <a:pt x="873" y="585"/>
                  </a:lnTo>
                  <a:lnTo>
                    <a:pt x="873" y="593"/>
                  </a:lnTo>
                  <a:lnTo>
                    <a:pt x="857" y="609"/>
                  </a:lnTo>
                  <a:lnTo>
                    <a:pt x="849" y="609"/>
                  </a:lnTo>
                  <a:lnTo>
                    <a:pt x="840" y="609"/>
                  </a:lnTo>
                  <a:lnTo>
                    <a:pt x="857" y="593"/>
                  </a:lnTo>
                  <a:lnTo>
                    <a:pt x="857" y="601"/>
                  </a:lnTo>
                  <a:lnTo>
                    <a:pt x="840" y="617"/>
                  </a:lnTo>
                  <a:lnTo>
                    <a:pt x="832" y="617"/>
                  </a:lnTo>
                  <a:lnTo>
                    <a:pt x="840" y="609"/>
                  </a:lnTo>
                  <a:lnTo>
                    <a:pt x="832" y="617"/>
                  </a:lnTo>
                  <a:lnTo>
                    <a:pt x="824" y="625"/>
                  </a:lnTo>
                  <a:lnTo>
                    <a:pt x="808" y="625"/>
                  </a:lnTo>
                  <a:lnTo>
                    <a:pt x="808" y="617"/>
                  </a:lnTo>
                  <a:lnTo>
                    <a:pt x="808" y="609"/>
                  </a:lnTo>
                  <a:lnTo>
                    <a:pt x="816" y="625"/>
                  </a:lnTo>
                  <a:lnTo>
                    <a:pt x="808" y="625"/>
                  </a:lnTo>
                  <a:lnTo>
                    <a:pt x="824" y="609"/>
                  </a:lnTo>
                  <a:lnTo>
                    <a:pt x="824" y="617"/>
                  </a:lnTo>
                  <a:lnTo>
                    <a:pt x="808" y="633"/>
                  </a:lnTo>
                  <a:lnTo>
                    <a:pt x="800" y="633"/>
                  </a:lnTo>
                  <a:lnTo>
                    <a:pt x="808" y="625"/>
                  </a:lnTo>
                  <a:lnTo>
                    <a:pt x="800" y="633"/>
                  </a:lnTo>
                  <a:lnTo>
                    <a:pt x="792" y="641"/>
                  </a:lnTo>
                  <a:lnTo>
                    <a:pt x="784" y="641"/>
                  </a:lnTo>
                  <a:lnTo>
                    <a:pt x="792" y="633"/>
                  </a:lnTo>
                  <a:lnTo>
                    <a:pt x="784" y="641"/>
                  </a:lnTo>
                  <a:lnTo>
                    <a:pt x="768" y="641"/>
                  </a:lnTo>
                  <a:lnTo>
                    <a:pt x="768" y="633"/>
                  </a:lnTo>
                  <a:lnTo>
                    <a:pt x="768" y="625"/>
                  </a:lnTo>
                  <a:lnTo>
                    <a:pt x="784" y="633"/>
                  </a:lnTo>
                  <a:lnTo>
                    <a:pt x="776" y="641"/>
                  </a:lnTo>
                  <a:lnTo>
                    <a:pt x="768" y="649"/>
                  </a:lnTo>
                  <a:lnTo>
                    <a:pt x="760" y="649"/>
                  </a:lnTo>
                  <a:lnTo>
                    <a:pt x="752" y="649"/>
                  </a:lnTo>
                  <a:lnTo>
                    <a:pt x="768" y="633"/>
                  </a:lnTo>
                  <a:lnTo>
                    <a:pt x="768" y="641"/>
                  </a:lnTo>
                  <a:lnTo>
                    <a:pt x="752" y="657"/>
                  </a:lnTo>
                  <a:lnTo>
                    <a:pt x="744" y="657"/>
                  </a:lnTo>
                  <a:lnTo>
                    <a:pt x="736" y="657"/>
                  </a:lnTo>
                  <a:lnTo>
                    <a:pt x="728" y="657"/>
                  </a:lnTo>
                  <a:lnTo>
                    <a:pt x="720" y="657"/>
                  </a:lnTo>
                  <a:lnTo>
                    <a:pt x="736" y="641"/>
                  </a:lnTo>
                  <a:lnTo>
                    <a:pt x="736" y="649"/>
                  </a:lnTo>
                  <a:lnTo>
                    <a:pt x="720" y="665"/>
                  </a:lnTo>
                  <a:lnTo>
                    <a:pt x="712" y="665"/>
                  </a:lnTo>
                  <a:lnTo>
                    <a:pt x="704" y="665"/>
                  </a:lnTo>
                  <a:lnTo>
                    <a:pt x="696" y="665"/>
                  </a:lnTo>
                  <a:lnTo>
                    <a:pt x="704" y="657"/>
                  </a:lnTo>
                  <a:lnTo>
                    <a:pt x="696" y="665"/>
                  </a:lnTo>
                  <a:lnTo>
                    <a:pt x="688" y="673"/>
                  </a:lnTo>
                  <a:lnTo>
                    <a:pt x="680" y="673"/>
                  </a:lnTo>
                  <a:lnTo>
                    <a:pt x="672" y="673"/>
                  </a:lnTo>
                  <a:lnTo>
                    <a:pt x="680" y="665"/>
                  </a:lnTo>
                  <a:lnTo>
                    <a:pt x="672" y="673"/>
                  </a:lnTo>
                  <a:lnTo>
                    <a:pt x="656" y="673"/>
                  </a:lnTo>
                  <a:lnTo>
                    <a:pt x="656" y="665"/>
                  </a:lnTo>
                  <a:lnTo>
                    <a:pt x="656" y="657"/>
                  </a:lnTo>
                  <a:lnTo>
                    <a:pt x="664" y="673"/>
                  </a:lnTo>
                  <a:lnTo>
                    <a:pt x="656" y="673"/>
                  </a:lnTo>
                  <a:lnTo>
                    <a:pt x="672" y="657"/>
                  </a:lnTo>
                  <a:lnTo>
                    <a:pt x="672" y="665"/>
                  </a:lnTo>
                  <a:lnTo>
                    <a:pt x="656" y="681"/>
                  </a:lnTo>
                  <a:lnTo>
                    <a:pt x="648" y="681"/>
                  </a:lnTo>
                  <a:lnTo>
                    <a:pt x="640" y="681"/>
                  </a:lnTo>
                  <a:lnTo>
                    <a:pt x="656" y="665"/>
                  </a:lnTo>
                  <a:lnTo>
                    <a:pt x="656" y="673"/>
                  </a:lnTo>
                  <a:lnTo>
                    <a:pt x="640" y="689"/>
                  </a:lnTo>
                  <a:lnTo>
                    <a:pt x="632" y="689"/>
                  </a:lnTo>
                  <a:lnTo>
                    <a:pt x="624" y="689"/>
                  </a:lnTo>
                  <a:lnTo>
                    <a:pt x="632" y="681"/>
                  </a:lnTo>
                  <a:lnTo>
                    <a:pt x="624" y="689"/>
                  </a:lnTo>
                  <a:lnTo>
                    <a:pt x="616" y="697"/>
                  </a:lnTo>
                  <a:lnTo>
                    <a:pt x="608" y="697"/>
                  </a:lnTo>
                  <a:lnTo>
                    <a:pt x="624" y="681"/>
                  </a:lnTo>
                  <a:lnTo>
                    <a:pt x="624" y="689"/>
                  </a:lnTo>
                  <a:lnTo>
                    <a:pt x="616" y="697"/>
                  </a:lnTo>
                  <a:lnTo>
                    <a:pt x="600" y="697"/>
                  </a:lnTo>
                  <a:lnTo>
                    <a:pt x="592" y="689"/>
                  </a:lnTo>
                  <a:lnTo>
                    <a:pt x="608" y="689"/>
                  </a:lnTo>
                  <a:lnTo>
                    <a:pt x="600" y="697"/>
                  </a:lnTo>
                  <a:lnTo>
                    <a:pt x="592" y="705"/>
                  </a:lnTo>
                  <a:lnTo>
                    <a:pt x="584" y="705"/>
                  </a:lnTo>
                  <a:lnTo>
                    <a:pt x="600" y="689"/>
                  </a:lnTo>
                  <a:lnTo>
                    <a:pt x="600" y="697"/>
                  </a:lnTo>
                  <a:lnTo>
                    <a:pt x="584" y="713"/>
                  </a:lnTo>
                  <a:lnTo>
                    <a:pt x="576" y="713"/>
                  </a:lnTo>
                  <a:lnTo>
                    <a:pt x="568" y="713"/>
                  </a:lnTo>
                  <a:lnTo>
                    <a:pt x="584" y="697"/>
                  </a:lnTo>
                  <a:lnTo>
                    <a:pt x="584" y="705"/>
                  </a:lnTo>
                  <a:lnTo>
                    <a:pt x="568" y="721"/>
                  </a:lnTo>
                  <a:lnTo>
                    <a:pt x="560" y="721"/>
                  </a:lnTo>
                  <a:lnTo>
                    <a:pt x="552" y="721"/>
                  </a:lnTo>
                  <a:lnTo>
                    <a:pt x="560" y="713"/>
                  </a:lnTo>
                  <a:lnTo>
                    <a:pt x="552" y="721"/>
                  </a:lnTo>
                  <a:lnTo>
                    <a:pt x="544" y="729"/>
                  </a:lnTo>
                  <a:lnTo>
                    <a:pt x="536" y="737"/>
                  </a:lnTo>
                  <a:lnTo>
                    <a:pt x="528" y="737"/>
                  </a:lnTo>
                  <a:lnTo>
                    <a:pt x="536" y="729"/>
                  </a:lnTo>
                  <a:lnTo>
                    <a:pt x="528" y="737"/>
                  </a:lnTo>
                  <a:lnTo>
                    <a:pt x="520" y="745"/>
                  </a:lnTo>
                  <a:lnTo>
                    <a:pt x="512" y="745"/>
                  </a:lnTo>
                  <a:lnTo>
                    <a:pt x="528" y="729"/>
                  </a:lnTo>
                  <a:lnTo>
                    <a:pt x="528" y="737"/>
                  </a:lnTo>
                  <a:lnTo>
                    <a:pt x="512" y="753"/>
                  </a:lnTo>
                  <a:lnTo>
                    <a:pt x="504" y="753"/>
                  </a:lnTo>
                  <a:lnTo>
                    <a:pt x="496" y="753"/>
                  </a:lnTo>
                  <a:lnTo>
                    <a:pt x="512" y="737"/>
                  </a:lnTo>
                  <a:lnTo>
                    <a:pt x="512" y="745"/>
                  </a:lnTo>
                  <a:lnTo>
                    <a:pt x="496" y="761"/>
                  </a:lnTo>
                  <a:lnTo>
                    <a:pt x="488" y="761"/>
                  </a:lnTo>
                  <a:lnTo>
                    <a:pt x="496" y="753"/>
                  </a:lnTo>
                  <a:lnTo>
                    <a:pt x="488" y="761"/>
                  </a:lnTo>
                  <a:lnTo>
                    <a:pt x="480" y="769"/>
                  </a:lnTo>
                  <a:lnTo>
                    <a:pt x="472" y="769"/>
                  </a:lnTo>
                  <a:lnTo>
                    <a:pt x="480" y="761"/>
                  </a:lnTo>
                  <a:lnTo>
                    <a:pt x="472" y="769"/>
                  </a:lnTo>
                  <a:lnTo>
                    <a:pt x="464" y="777"/>
                  </a:lnTo>
                  <a:lnTo>
                    <a:pt x="456" y="777"/>
                  </a:lnTo>
                  <a:lnTo>
                    <a:pt x="472" y="761"/>
                  </a:lnTo>
                  <a:lnTo>
                    <a:pt x="472" y="769"/>
                  </a:lnTo>
                  <a:lnTo>
                    <a:pt x="456" y="785"/>
                  </a:lnTo>
                  <a:lnTo>
                    <a:pt x="448" y="785"/>
                  </a:lnTo>
                  <a:lnTo>
                    <a:pt x="464" y="769"/>
                  </a:lnTo>
                  <a:lnTo>
                    <a:pt x="464" y="777"/>
                  </a:lnTo>
                  <a:lnTo>
                    <a:pt x="448" y="793"/>
                  </a:lnTo>
                  <a:lnTo>
                    <a:pt x="440" y="793"/>
                  </a:lnTo>
                  <a:lnTo>
                    <a:pt x="432" y="793"/>
                  </a:lnTo>
                  <a:lnTo>
                    <a:pt x="448" y="777"/>
                  </a:lnTo>
                  <a:lnTo>
                    <a:pt x="448" y="785"/>
                  </a:lnTo>
                  <a:lnTo>
                    <a:pt x="432" y="801"/>
                  </a:lnTo>
                  <a:lnTo>
                    <a:pt x="424" y="801"/>
                  </a:lnTo>
                  <a:lnTo>
                    <a:pt x="440" y="785"/>
                  </a:lnTo>
                  <a:lnTo>
                    <a:pt x="440" y="793"/>
                  </a:lnTo>
                  <a:lnTo>
                    <a:pt x="416" y="793"/>
                  </a:lnTo>
                  <a:lnTo>
                    <a:pt x="416" y="785"/>
                  </a:lnTo>
                  <a:lnTo>
                    <a:pt x="432" y="793"/>
                  </a:lnTo>
                  <a:lnTo>
                    <a:pt x="424" y="801"/>
                  </a:lnTo>
                  <a:lnTo>
                    <a:pt x="416" y="809"/>
                  </a:lnTo>
                  <a:lnTo>
                    <a:pt x="408" y="809"/>
                  </a:lnTo>
                  <a:lnTo>
                    <a:pt x="424" y="793"/>
                  </a:lnTo>
                  <a:lnTo>
                    <a:pt x="424" y="801"/>
                  </a:lnTo>
                  <a:lnTo>
                    <a:pt x="408" y="817"/>
                  </a:lnTo>
                  <a:lnTo>
                    <a:pt x="400" y="817"/>
                  </a:lnTo>
                  <a:lnTo>
                    <a:pt x="416" y="801"/>
                  </a:lnTo>
                  <a:lnTo>
                    <a:pt x="416" y="809"/>
                  </a:lnTo>
                  <a:lnTo>
                    <a:pt x="408" y="817"/>
                  </a:lnTo>
                  <a:lnTo>
                    <a:pt x="392" y="817"/>
                  </a:lnTo>
                  <a:lnTo>
                    <a:pt x="384" y="809"/>
                  </a:lnTo>
                  <a:lnTo>
                    <a:pt x="408" y="801"/>
                  </a:lnTo>
                  <a:lnTo>
                    <a:pt x="408" y="809"/>
                  </a:lnTo>
                  <a:lnTo>
                    <a:pt x="400" y="817"/>
                  </a:lnTo>
                  <a:lnTo>
                    <a:pt x="392" y="825"/>
                  </a:lnTo>
                  <a:lnTo>
                    <a:pt x="384" y="833"/>
                  </a:lnTo>
                  <a:lnTo>
                    <a:pt x="376" y="833"/>
                  </a:lnTo>
                  <a:lnTo>
                    <a:pt x="392" y="817"/>
                  </a:lnTo>
                  <a:lnTo>
                    <a:pt x="392" y="825"/>
                  </a:lnTo>
                  <a:lnTo>
                    <a:pt x="376" y="841"/>
                  </a:lnTo>
                  <a:lnTo>
                    <a:pt x="368" y="841"/>
                  </a:lnTo>
                  <a:lnTo>
                    <a:pt x="384" y="825"/>
                  </a:lnTo>
                  <a:lnTo>
                    <a:pt x="384" y="833"/>
                  </a:lnTo>
                  <a:lnTo>
                    <a:pt x="368" y="849"/>
                  </a:lnTo>
                  <a:lnTo>
                    <a:pt x="360" y="849"/>
                  </a:lnTo>
                  <a:lnTo>
                    <a:pt x="376" y="833"/>
                  </a:lnTo>
                  <a:lnTo>
                    <a:pt x="376" y="841"/>
                  </a:lnTo>
                  <a:lnTo>
                    <a:pt x="360" y="857"/>
                  </a:lnTo>
                  <a:lnTo>
                    <a:pt x="352" y="857"/>
                  </a:lnTo>
                  <a:lnTo>
                    <a:pt x="368" y="841"/>
                  </a:lnTo>
                  <a:lnTo>
                    <a:pt x="368" y="849"/>
                  </a:lnTo>
                  <a:lnTo>
                    <a:pt x="352" y="865"/>
                  </a:lnTo>
                  <a:lnTo>
                    <a:pt x="344" y="865"/>
                  </a:lnTo>
                  <a:lnTo>
                    <a:pt x="360" y="849"/>
                  </a:lnTo>
                  <a:lnTo>
                    <a:pt x="360" y="857"/>
                  </a:lnTo>
                  <a:lnTo>
                    <a:pt x="344" y="873"/>
                  </a:lnTo>
                  <a:lnTo>
                    <a:pt x="336" y="873"/>
                  </a:lnTo>
                  <a:lnTo>
                    <a:pt x="352" y="857"/>
                  </a:lnTo>
                  <a:lnTo>
                    <a:pt x="352" y="865"/>
                  </a:lnTo>
                  <a:lnTo>
                    <a:pt x="336" y="881"/>
                  </a:lnTo>
                  <a:lnTo>
                    <a:pt x="328" y="881"/>
                  </a:lnTo>
                  <a:lnTo>
                    <a:pt x="336" y="873"/>
                  </a:lnTo>
                  <a:lnTo>
                    <a:pt x="328" y="881"/>
                  </a:lnTo>
                  <a:lnTo>
                    <a:pt x="320" y="889"/>
                  </a:lnTo>
                  <a:lnTo>
                    <a:pt x="312" y="889"/>
                  </a:lnTo>
                  <a:lnTo>
                    <a:pt x="328" y="873"/>
                  </a:lnTo>
                  <a:lnTo>
                    <a:pt x="328" y="881"/>
                  </a:lnTo>
                  <a:lnTo>
                    <a:pt x="320" y="889"/>
                  </a:lnTo>
                  <a:lnTo>
                    <a:pt x="312" y="897"/>
                  </a:lnTo>
                  <a:lnTo>
                    <a:pt x="304" y="905"/>
                  </a:lnTo>
                  <a:lnTo>
                    <a:pt x="296" y="905"/>
                  </a:lnTo>
                  <a:lnTo>
                    <a:pt x="312" y="889"/>
                  </a:lnTo>
                  <a:lnTo>
                    <a:pt x="312" y="897"/>
                  </a:lnTo>
                  <a:lnTo>
                    <a:pt x="296" y="913"/>
                  </a:lnTo>
                  <a:lnTo>
                    <a:pt x="288" y="913"/>
                  </a:lnTo>
                  <a:lnTo>
                    <a:pt x="296" y="905"/>
                  </a:lnTo>
                  <a:lnTo>
                    <a:pt x="288" y="913"/>
                  </a:lnTo>
                  <a:lnTo>
                    <a:pt x="296" y="905"/>
                  </a:lnTo>
                  <a:lnTo>
                    <a:pt x="296" y="913"/>
                  </a:lnTo>
                  <a:lnTo>
                    <a:pt x="280" y="929"/>
                  </a:lnTo>
                  <a:lnTo>
                    <a:pt x="272" y="929"/>
                  </a:lnTo>
                  <a:lnTo>
                    <a:pt x="280" y="921"/>
                  </a:lnTo>
                  <a:lnTo>
                    <a:pt x="272" y="929"/>
                  </a:lnTo>
                  <a:lnTo>
                    <a:pt x="264" y="937"/>
                  </a:lnTo>
                  <a:lnTo>
                    <a:pt x="256" y="937"/>
                  </a:lnTo>
                  <a:lnTo>
                    <a:pt x="272" y="921"/>
                  </a:lnTo>
                  <a:lnTo>
                    <a:pt x="272" y="929"/>
                  </a:lnTo>
                  <a:lnTo>
                    <a:pt x="256" y="945"/>
                  </a:lnTo>
                  <a:lnTo>
                    <a:pt x="248" y="945"/>
                  </a:lnTo>
                  <a:lnTo>
                    <a:pt x="256" y="937"/>
                  </a:lnTo>
                  <a:lnTo>
                    <a:pt x="248" y="945"/>
                  </a:lnTo>
                  <a:lnTo>
                    <a:pt x="240" y="953"/>
                  </a:lnTo>
                  <a:lnTo>
                    <a:pt x="232" y="953"/>
                  </a:lnTo>
                  <a:lnTo>
                    <a:pt x="248" y="937"/>
                  </a:lnTo>
                  <a:lnTo>
                    <a:pt x="248" y="945"/>
                  </a:lnTo>
                  <a:lnTo>
                    <a:pt x="232" y="961"/>
                  </a:lnTo>
                  <a:lnTo>
                    <a:pt x="224" y="961"/>
                  </a:lnTo>
                  <a:lnTo>
                    <a:pt x="232" y="953"/>
                  </a:lnTo>
                  <a:lnTo>
                    <a:pt x="224" y="961"/>
                  </a:lnTo>
                  <a:lnTo>
                    <a:pt x="216" y="969"/>
                  </a:lnTo>
                  <a:lnTo>
                    <a:pt x="208" y="969"/>
                  </a:lnTo>
                  <a:lnTo>
                    <a:pt x="216" y="961"/>
                  </a:lnTo>
                  <a:lnTo>
                    <a:pt x="208" y="969"/>
                  </a:lnTo>
                  <a:lnTo>
                    <a:pt x="200" y="977"/>
                  </a:lnTo>
                  <a:lnTo>
                    <a:pt x="192" y="977"/>
                  </a:lnTo>
                  <a:lnTo>
                    <a:pt x="200" y="969"/>
                  </a:lnTo>
                  <a:lnTo>
                    <a:pt x="192" y="977"/>
                  </a:lnTo>
                  <a:lnTo>
                    <a:pt x="184" y="985"/>
                  </a:lnTo>
                  <a:lnTo>
                    <a:pt x="176" y="985"/>
                  </a:lnTo>
                  <a:lnTo>
                    <a:pt x="184" y="977"/>
                  </a:lnTo>
                  <a:lnTo>
                    <a:pt x="176" y="985"/>
                  </a:lnTo>
                  <a:lnTo>
                    <a:pt x="168" y="993"/>
                  </a:lnTo>
                  <a:lnTo>
                    <a:pt x="160" y="993"/>
                  </a:lnTo>
                  <a:lnTo>
                    <a:pt x="168" y="985"/>
                  </a:lnTo>
                  <a:lnTo>
                    <a:pt x="160" y="993"/>
                  </a:lnTo>
                  <a:lnTo>
                    <a:pt x="152" y="1001"/>
                  </a:lnTo>
                  <a:lnTo>
                    <a:pt x="144" y="1001"/>
                  </a:lnTo>
                  <a:lnTo>
                    <a:pt x="136" y="1001"/>
                  </a:lnTo>
                  <a:lnTo>
                    <a:pt x="152" y="985"/>
                  </a:lnTo>
                  <a:lnTo>
                    <a:pt x="152" y="993"/>
                  </a:lnTo>
                  <a:lnTo>
                    <a:pt x="136" y="1009"/>
                  </a:lnTo>
                  <a:lnTo>
                    <a:pt x="128" y="1009"/>
                  </a:lnTo>
                  <a:lnTo>
                    <a:pt x="120" y="1001"/>
                  </a:lnTo>
                  <a:lnTo>
                    <a:pt x="120" y="993"/>
                  </a:lnTo>
                  <a:lnTo>
                    <a:pt x="120" y="8"/>
                  </a:lnTo>
                  <a:lnTo>
                    <a:pt x="136" y="16"/>
                  </a:lnTo>
                  <a:lnTo>
                    <a:pt x="128" y="24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28" y="32"/>
                  </a:lnTo>
                  <a:lnTo>
                    <a:pt x="120" y="40"/>
                  </a:lnTo>
                  <a:lnTo>
                    <a:pt x="128" y="32"/>
                  </a:lnTo>
                  <a:lnTo>
                    <a:pt x="128" y="48"/>
                  </a:lnTo>
                  <a:lnTo>
                    <a:pt x="120" y="56"/>
                  </a:lnTo>
                  <a:lnTo>
                    <a:pt x="112" y="64"/>
                  </a:lnTo>
                  <a:lnTo>
                    <a:pt x="104" y="72"/>
                  </a:lnTo>
                  <a:lnTo>
                    <a:pt x="96" y="72"/>
                  </a:lnTo>
                  <a:lnTo>
                    <a:pt x="112" y="56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96" y="96"/>
                  </a:lnTo>
                  <a:lnTo>
                    <a:pt x="88" y="96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96"/>
                  </a:lnTo>
                  <a:lnTo>
                    <a:pt x="88" y="104"/>
                  </a:lnTo>
                  <a:lnTo>
                    <a:pt x="96" y="96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20"/>
                  </a:lnTo>
                  <a:lnTo>
                    <a:pt x="88" y="112"/>
                  </a:lnTo>
                  <a:lnTo>
                    <a:pt x="88" y="120"/>
                  </a:lnTo>
                  <a:lnTo>
                    <a:pt x="80" y="128"/>
                  </a:lnTo>
                  <a:lnTo>
                    <a:pt x="72" y="136"/>
                  </a:lnTo>
                  <a:lnTo>
                    <a:pt x="80" y="128"/>
                  </a:lnTo>
                  <a:lnTo>
                    <a:pt x="80" y="136"/>
                  </a:lnTo>
                  <a:lnTo>
                    <a:pt x="80" y="144"/>
                  </a:lnTo>
                  <a:lnTo>
                    <a:pt x="72" y="152"/>
                  </a:lnTo>
                  <a:lnTo>
                    <a:pt x="64" y="160"/>
                  </a:lnTo>
                  <a:lnTo>
                    <a:pt x="72" y="152"/>
                  </a:lnTo>
                  <a:lnTo>
                    <a:pt x="72" y="160"/>
                  </a:lnTo>
                  <a:lnTo>
                    <a:pt x="56" y="176"/>
                  </a:lnTo>
                  <a:lnTo>
                    <a:pt x="48" y="176"/>
                  </a:lnTo>
                  <a:lnTo>
                    <a:pt x="64" y="16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56" y="184"/>
                  </a:lnTo>
                  <a:lnTo>
                    <a:pt x="48" y="192"/>
                  </a:lnTo>
                  <a:lnTo>
                    <a:pt x="40" y="200"/>
                  </a:lnTo>
                  <a:lnTo>
                    <a:pt x="48" y="192"/>
                  </a:lnTo>
                  <a:lnTo>
                    <a:pt x="48" y="200"/>
                  </a:lnTo>
                  <a:lnTo>
                    <a:pt x="48" y="208"/>
                  </a:lnTo>
                  <a:lnTo>
                    <a:pt x="32" y="224"/>
                  </a:lnTo>
                  <a:lnTo>
                    <a:pt x="24" y="224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24" y="232"/>
                  </a:lnTo>
                  <a:lnTo>
                    <a:pt x="16" y="232"/>
                  </a:lnTo>
                  <a:lnTo>
                    <a:pt x="32" y="216"/>
                  </a:lnTo>
                  <a:lnTo>
                    <a:pt x="32" y="232"/>
                  </a:lnTo>
                  <a:lnTo>
                    <a:pt x="16" y="248"/>
                  </a:lnTo>
                  <a:lnTo>
                    <a:pt x="8" y="248"/>
                  </a:lnTo>
                  <a:lnTo>
                    <a:pt x="0" y="240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8" y="224"/>
                  </a:lnTo>
                  <a:lnTo>
                    <a:pt x="8" y="224"/>
                  </a:lnTo>
                  <a:close/>
                </a:path>
              </a:pathLst>
            </a:custGeom>
            <a:solidFill>
              <a:srgbClr val="4F81BD"/>
            </a:solidFill>
            <a:ln w="12700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7018945" y="2387102"/>
              <a:ext cx="1179717" cy="2637471"/>
            </a:xfrm>
            <a:custGeom>
              <a:avLst/>
              <a:gdLst/>
              <a:ahLst/>
              <a:cxnLst>
                <a:cxn ang="0">
                  <a:pos x="8" y="617"/>
                </a:cxn>
                <a:cxn ang="0">
                  <a:pos x="24" y="601"/>
                </a:cxn>
                <a:cxn ang="0">
                  <a:pos x="40" y="553"/>
                </a:cxn>
                <a:cxn ang="0">
                  <a:pos x="56" y="520"/>
                </a:cxn>
                <a:cxn ang="0">
                  <a:pos x="72" y="496"/>
                </a:cxn>
                <a:cxn ang="0">
                  <a:pos x="88" y="448"/>
                </a:cxn>
                <a:cxn ang="0">
                  <a:pos x="104" y="416"/>
                </a:cxn>
                <a:cxn ang="0">
                  <a:pos x="120" y="376"/>
                </a:cxn>
                <a:cxn ang="0">
                  <a:pos x="136" y="328"/>
                </a:cxn>
                <a:cxn ang="0">
                  <a:pos x="160" y="280"/>
                </a:cxn>
                <a:cxn ang="0">
                  <a:pos x="168" y="240"/>
                </a:cxn>
                <a:cxn ang="0">
                  <a:pos x="184" y="208"/>
                </a:cxn>
                <a:cxn ang="0">
                  <a:pos x="200" y="168"/>
                </a:cxn>
                <a:cxn ang="0">
                  <a:pos x="232" y="128"/>
                </a:cxn>
                <a:cxn ang="0">
                  <a:pos x="232" y="104"/>
                </a:cxn>
                <a:cxn ang="0">
                  <a:pos x="248" y="64"/>
                </a:cxn>
                <a:cxn ang="0">
                  <a:pos x="264" y="16"/>
                </a:cxn>
                <a:cxn ang="0">
                  <a:pos x="280" y="1289"/>
                </a:cxn>
                <a:cxn ang="0">
                  <a:pos x="328" y="1273"/>
                </a:cxn>
                <a:cxn ang="0">
                  <a:pos x="360" y="1265"/>
                </a:cxn>
                <a:cxn ang="0">
                  <a:pos x="376" y="1249"/>
                </a:cxn>
                <a:cxn ang="0">
                  <a:pos x="408" y="1241"/>
                </a:cxn>
                <a:cxn ang="0">
                  <a:pos x="424" y="1241"/>
                </a:cxn>
                <a:cxn ang="0">
                  <a:pos x="456" y="1217"/>
                </a:cxn>
                <a:cxn ang="0">
                  <a:pos x="456" y="1201"/>
                </a:cxn>
                <a:cxn ang="0">
                  <a:pos x="488" y="1193"/>
                </a:cxn>
                <a:cxn ang="0">
                  <a:pos x="488" y="1177"/>
                </a:cxn>
                <a:cxn ang="0">
                  <a:pos x="520" y="1177"/>
                </a:cxn>
                <a:cxn ang="0">
                  <a:pos x="536" y="1153"/>
                </a:cxn>
                <a:cxn ang="0">
                  <a:pos x="560" y="1145"/>
                </a:cxn>
                <a:cxn ang="0">
                  <a:pos x="600" y="1129"/>
                </a:cxn>
                <a:cxn ang="0">
                  <a:pos x="608" y="1145"/>
                </a:cxn>
                <a:cxn ang="0">
                  <a:pos x="576" y="1161"/>
                </a:cxn>
                <a:cxn ang="0">
                  <a:pos x="552" y="1177"/>
                </a:cxn>
                <a:cxn ang="0">
                  <a:pos x="544" y="1177"/>
                </a:cxn>
                <a:cxn ang="0">
                  <a:pos x="512" y="1185"/>
                </a:cxn>
                <a:cxn ang="0">
                  <a:pos x="496" y="1201"/>
                </a:cxn>
                <a:cxn ang="0">
                  <a:pos x="456" y="1233"/>
                </a:cxn>
                <a:cxn ang="0">
                  <a:pos x="432" y="1249"/>
                </a:cxn>
                <a:cxn ang="0">
                  <a:pos x="424" y="1249"/>
                </a:cxn>
                <a:cxn ang="0">
                  <a:pos x="392" y="1265"/>
                </a:cxn>
                <a:cxn ang="0">
                  <a:pos x="352" y="1289"/>
                </a:cxn>
                <a:cxn ang="0">
                  <a:pos x="328" y="1289"/>
                </a:cxn>
                <a:cxn ang="0">
                  <a:pos x="280" y="1313"/>
                </a:cxn>
                <a:cxn ang="0">
                  <a:pos x="280" y="40"/>
                </a:cxn>
                <a:cxn ang="0">
                  <a:pos x="264" y="88"/>
                </a:cxn>
                <a:cxn ang="0">
                  <a:pos x="240" y="128"/>
                </a:cxn>
                <a:cxn ang="0">
                  <a:pos x="224" y="160"/>
                </a:cxn>
                <a:cxn ang="0">
                  <a:pos x="208" y="192"/>
                </a:cxn>
                <a:cxn ang="0">
                  <a:pos x="200" y="232"/>
                </a:cxn>
                <a:cxn ang="0">
                  <a:pos x="192" y="264"/>
                </a:cxn>
                <a:cxn ang="0">
                  <a:pos x="176" y="304"/>
                </a:cxn>
                <a:cxn ang="0">
                  <a:pos x="144" y="368"/>
                </a:cxn>
                <a:cxn ang="0">
                  <a:pos x="136" y="384"/>
                </a:cxn>
                <a:cxn ang="0">
                  <a:pos x="120" y="424"/>
                </a:cxn>
                <a:cxn ang="0">
                  <a:pos x="96" y="480"/>
                </a:cxn>
                <a:cxn ang="0">
                  <a:pos x="72" y="520"/>
                </a:cxn>
                <a:cxn ang="0">
                  <a:pos x="64" y="553"/>
                </a:cxn>
                <a:cxn ang="0">
                  <a:pos x="48" y="585"/>
                </a:cxn>
                <a:cxn ang="0">
                  <a:pos x="40" y="609"/>
                </a:cxn>
                <a:cxn ang="0">
                  <a:pos x="24" y="633"/>
                </a:cxn>
              </a:cxnLst>
              <a:rect l="0" t="0" r="r" b="b"/>
              <a:pathLst>
                <a:path w="632" h="1313">
                  <a:moveTo>
                    <a:pt x="0" y="641"/>
                  </a:moveTo>
                  <a:lnTo>
                    <a:pt x="0" y="633"/>
                  </a:lnTo>
                  <a:lnTo>
                    <a:pt x="0" y="625"/>
                  </a:lnTo>
                  <a:lnTo>
                    <a:pt x="8" y="625"/>
                  </a:lnTo>
                  <a:lnTo>
                    <a:pt x="16" y="625"/>
                  </a:lnTo>
                  <a:lnTo>
                    <a:pt x="8" y="633"/>
                  </a:lnTo>
                  <a:lnTo>
                    <a:pt x="8" y="625"/>
                  </a:lnTo>
                  <a:lnTo>
                    <a:pt x="8" y="617"/>
                  </a:lnTo>
                  <a:lnTo>
                    <a:pt x="8" y="609"/>
                  </a:lnTo>
                  <a:lnTo>
                    <a:pt x="16" y="601"/>
                  </a:lnTo>
                  <a:lnTo>
                    <a:pt x="16" y="609"/>
                  </a:lnTo>
                  <a:lnTo>
                    <a:pt x="16" y="601"/>
                  </a:lnTo>
                  <a:lnTo>
                    <a:pt x="16" y="593"/>
                  </a:lnTo>
                  <a:lnTo>
                    <a:pt x="24" y="593"/>
                  </a:lnTo>
                  <a:lnTo>
                    <a:pt x="32" y="593"/>
                  </a:lnTo>
                  <a:lnTo>
                    <a:pt x="24" y="601"/>
                  </a:lnTo>
                  <a:lnTo>
                    <a:pt x="24" y="593"/>
                  </a:lnTo>
                  <a:lnTo>
                    <a:pt x="24" y="585"/>
                  </a:lnTo>
                  <a:lnTo>
                    <a:pt x="24" y="577"/>
                  </a:lnTo>
                  <a:lnTo>
                    <a:pt x="32" y="569"/>
                  </a:lnTo>
                  <a:lnTo>
                    <a:pt x="40" y="561"/>
                  </a:lnTo>
                  <a:lnTo>
                    <a:pt x="40" y="569"/>
                  </a:lnTo>
                  <a:lnTo>
                    <a:pt x="40" y="561"/>
                  </a:lnTo>
                  <a:lnTo>
                    <a:pt x="40" y="553"/>
                  </a:lnTo>
                  <a:lnTo>
                    <a:pt x="48" y="544"/>
                  </a:lnTo>
                  <a:lnTo>
                    <a:pt x="48" y="553"/>
                  </a:lnTo>
                  <a:lnTo>
                    <a:pt x="48" y="544"/>
                  </a:lnTo>
                  <a:lnTo>
                    <a:pt x="48" y="536"/>
                  </a:lnTo>
                  <a:lnTo>
                    <a:pt x="56" y="528"/>
                  </a:lnTo>
                  <a:lnTo>
                    <a:pt x="56" y="536"/>
                  </a:lnTo>
                  <a:lnTo>
                    <a:pt x="56" y="528"/>
                  </a:lnTo>
                  <a:lnTo>
                    <a:pt x="56" y="520"/>
                  </a:lnTo>
                  <a:lnTo>
                    <a:pt x="64" y="504"/>
                  </a:lnTo>
                  <a:lnTo>
                    <a:pt x="64" y="512"/>
                  </a:lnTo>
                  <a:lnTo>
                    <a:pt x="64" y="504"/>
                  </a:lnTo>
                  <a:lnTo>
                    <a:pt x="64" y="496"/>
                  </a:lnTo>
                  <a:lnTo>
                    <a:pt x="72" y="496"/>
                  </a:lnTo>
                  <a:lnTo>
                    <a:pt x="80" y="496"/>
                  </a:lnTo>
                  <a:lnTo>
                    <a:pt x="72" y="504"/>
                  </a:lnTo>
                  <a:lnTo>
                    <a:pt x="72" y="496"/>
                  </a:lnTo>
                  <a:lnTo>
                    <a:pt x="72" y="488"/>
                  </a:lnTo>
                  <a:lnTo>
                    <a:pt x="80" y="472"/>
                  </a:lnTo>
                  <a:lnTo>
                    <a:pt x="80" y="480"/>
                  </a:lnTo>
                  <a:lnTo>
                    <a:pt x="80" y="472"/>
                  </a:lnTo>
                  <a:lnTo>
                    <a:pt x="80" y="464"/>
                  </a:lnTo>
                  <a:lnTo>
                    <a:pt x="88" y="456"/>
                  </a:lnTo>
                  <a:lnTo>
                    <a:pt x="88" y="464"/>
                  </a:lnTo>
                  <a:lnTo>
                    <a:pt x="88" y="448"/>
                  </a:lnTo>
                  <a:lnTo>
                    <a:pt x="88" y="440"/>
                  </a:lnTo>
                  <a:lnTo>
                    <a:pt x="88" y="432"/>
                  </a:lnTo>
                  <a:lnTo>
                    <a:pt x="96" y="424"/>
                  </a:lnTo>
                  <a:lnTo>
                    <a:pt x="96" y="432"/>
                  </a:lnTo>
                  <a:lnTo>
                    <a:pt x="96" y="424"/>
                  </a:lnTo>
                  <a:lnTo>
                    <a:pt x="96" y="416"/>
                  </a:lnTo>
                  <a:lnTo>
                    <a:pt x="104" y="408"/>
                  </a:lnTo>
                  <a:lnTo>
                    <a:pt x="104" y="416"/>
                  </a:lnTo>
                  <a:lnTo>
                    <a:pt x="104" y="408"/>
                  </a:lnTo>
                  <a:lnTo>
                    <a:pt x="104" y="400"/>
                  </a:lnTo>
                  <a:lnTo>
                    <a:pt x="112" y="384"/>
                  </a:lnTo>
                  <a:lnTo>
                    <a:pt x="112" y="392"/>
                  </a:lnTo>
                  <a:lnTo>
                    <a:pt x="112" y="384"/>
                  </a:lnTo>
                  <a:lnTo>
                    <a:pt x="112" y="376"/>
                  </a:lnTo>
                  <a:lnTo>
                    <a:pt x="120" y="368"/>
                  </a:lnTo>
                  <a:lnTo>
                    <a:pt x="120" y="376"/>
                  </a:lnTo>
                  <a:lnTo>
                    <a:pt x="120" y="368"/>
                  </a:lnTo>
                  <a:lnTo>
                    <a:pt x="120" y="360"/>
                  </a:lnTo>
                  <a:lnTo>
                    <a:pt x="128" y="344"/>
                  </a:lnTo>
                  <a:lnTo>
                    <a:pt x="136" y="344"/>
                  </a:lnTo>
                  <a:lnTo>
                    <a:pt x="144" y="344"/>
                  </a:lnTo>
                  <a:lnTo>
                    <a:pt x="136" y="352"/>
                  </a:lnTo>
                  <a:lnTo>
                    <a:pt x="136" y="336"/>
                  </a:lnTo>
                  <a:lnTo>
                    <a:pt x="136" y="328"/>
                  </a:lnTo>
                  <a:lnTo>
                    <a:pt x="136" y="320"/>
                  </a:lnTo>
                  <a:lnTo>
                    <a:pt x="144" y="312"/>
                  </a:lnTo>
                  <a:lnTo>
                    <a:pt x="144" y="312"/>
                  </a:lnTo>
                  <a:lnTo>
                    <a:pt x="152" y="296"/>
                  </a:lnTo>
                  <a:lnTo>
                    <a:pt x="152" y="304"/>
                  </a:lnTo>
                  <a:lnTo>
                    <a:pt x="152" y="296"/>
                  </a:lnTo>
                  <a:lnTo>
                    <a:pt x="152" y="288"/>
                  </a:lnTo>
                  <a:lnTo>
                    <a:pt x="160" y="280"/>
                  </a:lnTo>
                  <a:lnTo>
                    <a:pt x="160" y="288"/>
                  </a:lnTo>
                  <a:lnTo>
                    <a:pt x="160" y="272"/>
                  </a:lnTo>
                  <a:lnTo>
                    <a:pt x="160" y="264"/>
                  </a:lnTo>
                  <a:lnTo>
                    <a:pt x="168" y="256"/>
                  </a:lnTo>
                  <a:lnTo>
                    <a:pt x="168" y="264"/>
                  </a:lnTo>
                  <a:lnTo>
                    <a:pt x="168" y="256"/>
                  </a:lnTo>
                  <a:lnTo>
                    <a:pt x="168" y="248"/>
                  </a:lnTo>
                  <a:lnTo>
                    <a:pt x="168" y="240"/>
                  </a:lnTo>
                  <a:lnTo>
                    <a:pt x="176" y="232"/>
                  </a:lnTo>
                  <a:lnTo>
                    <a:pt x="176" y="240"/>
                  </a:lnTo>
                  <a:lnTo>
                    <a:pt x="176" y="232"/>
                  </a:lnTo>
                  <a:lnTo>
                    <a:pt x="176" y="224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84" y="216"/>
                  </a:lnTo>
                  <a:lnTo>
                    <a:pt x="184" y="208"/>
                  </a:lnTo>
                  <a:lnTo>
                    <a:pt x="192" y="200"/>
                  </a:lnTo>
                  <a:lnTo>
                    <a:pt x="192" y="208"/>
                  </a:lnTo>
                  <a:lnTo>
                    <a:pt x="192" y="200"/>
                  </a:lnTo>
                  <a:lnTo>
                    <a:pt x="192" y="184"/>
                  </a:lnTo>
                  <a:lnTo>
                    <a:pt x="192" y="176"/>
                  </a:lnTo>
                  <a:lnTo>
                    <a:pt x="200" y="168"/>
                  </a:lnTo>
                  <a:lnTo>
                    <a:pt x="200" y="176"/>
                  </a:lnTo>
                  <a:lnTo>
                    <a:pt x="200" y="168"/>
                  </a:lnTo>
                  <a:lnTo>
                    <a:pt x="200" y="160"/>
                  </a:lnTo>
                  <a:lnTo>
                    <a:pt x="208" y="152"/>
                  </a:lnTo>
                  <a:lnTo>
                    <a:pt x="208" y="160"/>
                  </a:lnTo>
                  <a:lnTo>
                    <a:pt x="208" y="152"/>
                  </a:lnTo>
                  <a:lnTo>
                    <a:pt x="208" y="144"/>
                  </a:lnTo>
                  <a:lnTo>
                    <a:pt x="216" y="128"/>
                  </a:lnTo>
                  <a:lnTo>
                    <a:pt x="224" y="128"/>
                  </a:lnTo>
                  <a:lnTo>
                    <a:pt x="232" y="128"/>
                  </a:lnTo>
                  <a:lnTo>
                    <a:pt x="224" y="136"/>
                  </a:lnTo>
                  <a:lnTo>
                    <a:pt x="224" y="120"/>
                  </a:lnTo>
                  <a:lnTo>
                    <a:pt x="224" y="112"/>
                  </a:lnTo>
                  <a:lnTo>
                    <a:pt x="224" y="104"/>
                  </a:lnTo>
                  <a:lnTo>
                    <a:pt x="232" y="104"/>
                  </a:lnTo>
                  <a:lnTo>
                    <a:pt x="240" y="104"/>
                  </a:lnTo>
                  <a:lnTo>
                    <a:pt x="232" y="112"/>
                  </a:lnTo>
                  <a:lnTo>
                    <a:pt x="232" y="104"/>
                  </a:lnTo>
                  <a:lnTo>
                    <a:pt x="232" y="96"/>
                  </a:lnTo>
                  <a:lnTo>
                    <a:pt x="240" y="88"/>
                  </a:lnTo>
                  <a:lnTo>
                    <a:pt x="240" y="96"/>
                  </a:lnTo>
                  <a:lnTo>
                    <a:pt x="240" y="88"/>
                  </a:lnTo>
                  <a:lnTo>
                    <a:pt x="240" y="80"/>
                  </a:lnTo>
                  <a:lnTo>
                    <a:pt x="248" y="72"/>
                  </a:lnTo>
                  <a:lnTo>
                    <a:pt x="248" y="80"/>
                  </a:lnTo>
                  <a:lnTo>
                    <a:pt x="248" y="64"/>
                  </a:lnTo>
                  <a:lnTo>
                    <a:pt x="248" y="56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48"/>
                  </a:lnTo>
                  <a:lnTo>
                    <a:pt x="256" y="40"/>
                  </a:lnTo>
                  <a:lnTo>
                    <a:pt x="264" y="24"/>
                  </a:lnTo>
                  <a:lnTo>
                    <a:pt x="264" y="32"/>
                  </a:lnTo>
                  <a:lnTo>
                    <a:pt x="264" y="16"/>
                  </a:lnTo>
                  <a:lnTo>
                    <a:pt x="264" y="8"/>
                  </a:lnTo>
                  <a:lnTo>
                    <a:pt x="272" y="0"/>
                  </a:lnTo>
                  <a:lnTo>
                    <a:pt x="288" y="0"/>
                  </a:lnTo>
                  <a:lnTo>
                    <a:pt x="296" y="8"/>
                  </a:lnTo>
                  <a:lnTo>
                    <a:pt x="296" y="1297"/>
                  </a:lnTo>
                  <a:lnTo>
                    <a:pt x="280" y="1289"/>
                  </a:lnTo>
                  <a:lnTo>
                    <a:pt x="288" y="1289"/>
                  </a:lnTo>
                  <a:lnTo>
                    <a:pt x="280" y="1289"/>
                  </a:lnTo>
                  <a:lnTo>
                    <a:pt x="288" y="1281"/>
                  </a:lnTo>
                  <a:lnTo>
                    <a:pt x="296" y="1281"/>
                  </a:lnTo>
                  <a:lnTo>
                    <a:pt x="304" y="1281"/>
                  </a:lnTo>
                  <a:lnTo>
                    <a:pt x="312" y="1281"/>
                  </a:lnTo>
                  <a:lnTo>
                    <a:pt x="304" y="1281"/>
                  </a:lnTo>
                  <a:lnTo>
                    <a:pt x="312" y="1273"/>
                  </a:lnTo>
                  <a:lnTo>
                    <a:pt x="320" y="1273"/>
                  </a:lnTo>
                  <a:lnTo>
                    <a:pt x="328" y="1273"/>
                  </a:lnTo>
                  <a:lnTo>
                    <a:pt x="336" y="1273"/>
                  </a:lnTo>
                  <a:lnTo>
                    <a:pt x="344" y="1273"/>
                  </a:lnTo>
                  <a:lnTo>
                    <a:pt x="336" y="1281"/>
                  </a:lnTo>
                  <a:lnTo>
                    <a:pt x="336" y="1273"/>
                  </a:lnTo>
                  <a:lnTo>
                    <a:pt x="336" y="1265"/>
                  </a:lnTo>
                  <a:lnTo>
                    <a:pt x="344" y="1265"/>
                  </a:lnTo>
                  <a:lnTo>
                    <a:pt x="352" y="1265"/>
                  </a:lnTo>
                  <a:lnTo>
                    <a:pt x="360" y="1265"/>
                  </a:lnTo>
                  <a:lnTo>
                    <a:pt x="352" y="1273"/>
                  </a:lnTo>
                  <a:lnTo>
                    <a:pt x="352" y="1265"/>
                  </a:lnTo>
                  <a:lnTo>
                    <a:pt x="352" y="1257"/>
                  </a:lnTo>
                  <a:lnTo>
                    <a:pt x="360" y="1257"/>
                  </a:lnTo>
                  <a:lnTo>
                    <a:pt x="368" y="1257"/>
                  </a:lnTo>
                  <a:lnTo>
                    <a:pt x="376" y="1257"/>
                  </a:lnTo>
                  <a:lnTo>
                    <a:pt x="368" y="1257"/>
                  </a:lnTo>
                  <a:lnTo>
                    <a:pt x="376" y="1249"/>
                  </a:lnTo>
                  <a:lnTo>
                    <a:pt x="384" y="1249"/>
                  </a:lnTo>
                  <a:lnTo>
                    <a:pt x="392" y="1249"/>
                  </a:lnTo>
                  <a:lnTo>
                    <a:pt x="384" y="1257"/>
                  </a:lnTo>
                  <a:lnTo>
                    <a:pt x="384" y="1249"/>
                  </a:lnTo>
                  <a:lnTo>
                    <a:pt x="384" y="1241"/>
                  </a:lnTo>
                  <a:lnTo>
                    <a:pt x="392" y="1241"/>
                  </a:lnTo>
                  <a:lnTo>
                    <a:pt x="400" y="1241"/>
                  </a:lnTo>
                  <a:lnTo>
                    <a:pt x="408" y="1241"/>
                  </a:lnTo>
                  <a:lnTo>
                    <a:pt x="400" y="1249"/>
                  </a:lnTo>
                  <a:lnTo>
                    <a:pt x="400" y="1241"/>
                  </a:lnTo>
                  <a:lnTo>
                    <a:pt x="400" y="1233"/>
                  </a:lnTo>
                  <a:lnTo>
                    <a:pt x="408" y="1233"/>
                  </a:lnTo>
                  <a:lnTo>
                    <a:pt x="416" y="1233"/>
                  </a:lnTo>
                  <a:lnTo>
                    <a:pt x="424" y="1233"/>
                  </a:lnTo>
                  <a:lnTo>
                    <a:pt x="432" y="1233"/>
                  </a:lnTo>
                  <a:lnTo>
                    <a:pt x="424" y="1241"/>
                  </a:lnTo>
                  <a:lnTo>
                    <a:pt x="424" y="1233"/>
                  </a:lnTo>
                  <a:lnTo>
                    <a:pt x="424" y="1225"/>
                  </a:lnTo>
                  <a:lnTo>
                    <a:pt x="432" y="1225"/>
                  </a:lnTo>
                  <a:lnTo>
                    <a:pt x="440" y="1225"/>
                  </a:lnTo>
                  <a:lnTo>
                    <a:pt x="432" y="1225"/>
                  </a:lnTo>
                  <a:lnTo>
                    <a:pt x="440" y="1217"/>
                  </a:lnTo>
                  <a:lnTo>
                    <a:pt x="448" y="1217"/>
                  </a:lnTo>
                  <a:lnTo>
                    <a:pt x="456" y="1217"/>
                  </a:lnTo>
                  <a:lnTo>
                    <a:pt x="448" y="1225"/>
                  </a:lnTo>
                  <a:lnTo>
                    <a:pt x="448" y="1217"/>
                  </a:lnTo>
                  <a:lnTo>
                    <a:pt x="448" y="1209"/>
                  </a:lnTo>
                  <a:lnTo>
                    <a:pt x="456" y="1209"/>
                  </a:lnTo>
                  <a:lnTo>
                    <a:pt x="464" y="1209"/>
                  </a:lnTo>
                  <a:lnTo>
                    <a:pt x="456" y="1217"/>
                  </a:lnTo>
                  <a:lnTo>
                    <a:pt x="456" y="1209"/>
                  </a:lnTo>
                  <a:lnTo>
                    <a:pt x="456" y="1201"/>
                  </a:lnTo>
                  <a:lnTo>
                    <a:pt x="464" y="1201"/>
                  </a:lnTo>
                  <a:lnTo>
                    <a:pt x="472" y="1201"/>
                  </a:lnTo>
                  <a:lnTo>
                    <a:pt x="480" y="1201"/>
                  </a:lnTo>
                  <a:lnTo>
                    <a:pt x="472" y="1209"/>
                  </a:lnTo>
                  <a:lnTo>
                    <a:pt x="472" y="1201"/>
                  </a:lnTo>
                  <a:lnTo>
                    <a:pt x="472" y="1193"/>
                  </a:lnTo>
                  <a:lnTo>
                    <a:pt x="480" y="1193"/>
                  </a:lnTo>
                  <a:lnTo>
                    <a:pt x="488" y="1193"/>
                  </a:lnTo>
                  <a:lnTo>
                    <a:pt x="480" y="1201"/>
                  </a:lnTo>
                  <a:lnTo>
                    <a:pt x="480" y="1193"/>
                  </a:lnTo>
                  <a:lnTo>
                    <a:pt x="480" y="1185"/>
                  </a:lnTo>
                  <a:lnTo>
                    <a:pt x="488" y="1185"/>
                  </a:lnTo>
                  <a:lnTo>
                    <a:pt x="496" y="1185"/>
                  </a:lnTo>
                  <a:lnTo>
                    <a:pt x="488" y="1193"/>
                  </a:lnTo>
                  <a:lnTo>
                    <a:pt x="488" y="1185"/>
                  </a:lnTo>
                  <a:lnTo>
                    <a:pt x="488" y="1177"/>
                  </a:lnTo>
                  <a:lnTo>
                    <a:pt x="496" y="1177"/>
                  </a:lnTo>
                  <a:lnTo>
                    <a:pt x="504" y="1177"/>
                  </a:lnTo>
                  <a:lnTo>
                    <a:pt x="496" y="1177"/>
                  </a:lnTo>
                  <a:lnTo>
                    <a:pt x="504" y="1169"/>
                  </a:lnTo>
                  <a:lnTo>
                    <a:pt x="512" y="1169"/>
                  </a:lnTo>
                  <a:lnTo>
                    <a:pt x="520" y="1169"/>
                  </a:lnTo>
                  <a:lnTo>
                    <a:pt x="528" y="1169"/>
                  </a:lnTo>
                  <a:lnTo>
                    <a:pt x="520" y="1177"/>
                  </a:lnTo>
                  <a:lnTo>
                    <a:pt x="520" y="1169"/>
                  </a:lnTo>
                  <a:lnTo>
                    <a:pt x="520" y="1161"/>
                  </a:lnTo>
                  <a:lnTo>
                    <a:pt x="528" y="1161"/>
                  </a:lnTo>
                  <a:lnTo>
                    <a:pt x="536" y="1161"/>
                  </a:lnTo>
                  <a:lnTo>
                    <a:pt x="544" y="1161"/>
                  </a:lnTo>
                  <a:lnTo>
                    <a:pt x="536" y="1169"/>
                  </a:lnTo>
                  <a:lnTo>
                    <a:pt x="536" y="1161"/>
                  </a:lnTo>
                  <a:lnTo>
                    <a:pt x="536" y="1153"/>
                  </a:lnTo>
                  <a:lnTo>
                    <a:pt x="544" y="1153"/>
                  </a:lnTo>
                  <a:lnTo>
                    <a:pt x="552" y="1153"/>
                  </a:lnTo>
                  <a:lnTo>
                    <a:pt x="544" y="1153"/>
                  </a:lnTo>
                  <a:lnTo>
                    <a:pt x="552" y="1145"/>
                  </a:lnTo>
                  <a:lnTo>
                    <a:pt x="560" y="1145"/>
                  </a:lnTo>
                  <a:lnTo>
                    <a:pt x="568" y="1145"/>
                  </a:lnTo>
                  <a:lnTo>
                    <a:pt x="560" y="1153"/>
                  </a:lnTo>
                  <a:lnTo>
                    <a:pt x="560" y="1145"/>
                  </a:lnTo>
                  <a:lnTo>
                    <a:pt x="560" y="1137"/>
                  </a:lnTo>
                  <a:lnTo>
                    <a:pt x="568" y="1137"/>
                  </a:lnTo>
                  <a:lnTo>
                    <a:pt x="576" y="1137"/>
                  </a:lnTo>
                  <a:lnTo>
                    <a:pt x="584" y="1137"/>
                  </a:lnTo>
                  <a:lnTo>
                    <a:pt x="576" y="1137"/>
                  </a:lnTo>
                  <a:lnTo>
                    <a:pt x="584" y="1129"/>
                  </a:lnTo>
                  <a:lnTo>
                    <a:pt x="592" y="1129"/>
                  </a:lnTo>
                  <a:lnTo>
                    <a:pt x="600" y="1129"/>
                  </a:lnTo>
                  <a:lnTo>
                    <a:pt x="592" y="1129"/>
                  </a:lnTo>
                  <a:lnTo>
                    <a:pt x="600" y="1121"/>
                  </a:lnTo>
                  <a:lnTo>
                    <a:pt x="608" y="1121"/>
                  </a:lnTo>
                  <a:lnTo>
                    <a:pt x="616" y="1121"/>
                  </a:lnTo>
                  <a:lnTo>
                    <a:pt x="624" y="1121"/>
                  </a:lnTo>
                  <a:lnTo>
                    <a:pt x="632" y="1129"/>
                  </a:lnTo>
                  <a:lnTo>
                    <a:pt x="616" y="1145"/>
                  </a:lnTo>
                  <a:lnTo>
                    <a:pt x="608" y="1145"/>
                  </a:lnTo>
                  <a:lnTo>
                    <a:pt x="616" y="1137"/>
                  </a:lnTo>
                  <a:lnTo>
                    <a:pt x="608" y="1145"/>
                  </a:lnTo>
                  <a:lnTo>
                    <a:pt x="600" y="1153"/>
                  </a:lnTo>
                  <a:lnTo>
                    <a:pt x="592" y="1153"/>
                  </a:lnTo>
                  <a:lnTo>
                    <a:pt x="600" y="1145"/>
                  </a:lnTo>
                  <a:lnTo>
                    <a:pt x="592" y="1153"/>
                  </a:lnTo>
                  <a:lnTo>
                    <a:pt x="584" y="1161"/>
                  </a:lnTo>
                  <a:lnTo>
                    <a:pt x="576" y="1161"/>
                  </a:lnTo>
                  <a:lnTo>
                    <a:pt x="568" y="1161"/>
                  </a:lnTo>
                  <a:lnTo>
                    <a:pt x="584" y="1145"/>
                  </a:lnTo>
                  <a:lnTo>
                    <a:pt x="584" y="1153"/>
                  </a:lnTo>
                  <a:lnTo>
                    <a:pt x="568" y="1169"/>
                  </a:lnTo>
                  <a:lnTo>
                    <a:pt x="560" y="1169"/>
                  </a:lnTo>
                  <a:lnTo>
                    <a:pt x="568" y="1161"/>
                  </a:lnTo>
                  <a:lnTo>
                    <a:pt x="560" y="1169"/>
                  </a:lnTo>
                  <a:lnTo>
                    <a:pt x="552" y="1177"/>
                  </a:lnTo>
                  <a:lnTo>
                    <a:pt x="544" y="1177"/>
                  </a:lnTo>
                  <a:lnTo>
                    <a:pt x="560" y="1161"/>
                  </a:lnTo>
                  <a:lnTo>
                    <a:pt x="560" y="1169"/>
                  </a:lnTo>
                  <a:lnTo>
                    <a:pt x="544" y="1185"/>
                  </a:lnTo>
                  <a:lnTo>
                    <a:pt x="536" y="1185"/>
                  </a:lnTo>
                  <a:lnTo>
                    <a:pt x="528" y="1185"/>
                  </a:lnTo>
                  <a:lnTo>
                    <a:pt x="544" y="1169"/>
                  </a:lnTo>
                  <a:lnTo>
                    <a:pt x="544" y="1177"/>
                  </a:lnTo>
                  <a:lnTo>
                    <a:pt x="528" y="1193"/>
                  </a:lnTo>
                  <a:lnTo>
                    <a:pt x="520" y="1193"/>
                  </a:lnTo>
                  <a:lnTo>
                    <a:pt x="512" y="1193"/>
                  </a:lnTo>
                  <a:lnTo>
                    <a:pt x="520" y="1185"/>
                  </a:lnTo>
                  <a:lnTo>
                    <a:pt x="512" y="1193"/>
                  </a:lnTo>
                  <a:lnTo>
                    <a:pt x="504" y="1201"/>
                  </a:lnTo>
                  <a:lnTo>
                    <a:pt x="496" y="1201"/>
                  </a:lnTo>
                  <a:lnTo>
                    <a:pt x="512" y="1185"/>
                  </a:lnTo>
                  <a:lnTo>
                    <a:pt x="512" y="1193"/>
                  </a:lnTo>
                  <a:lnTo>
                    <a:pt x="496" y="1209"/>
                  </a:lnTo>
                  <a:lnTo>
                    <a:pt x="488" y="1209"/>
                  </a:lnTo>
                  <a:lnTo>
                    <a:pt x="504" y="1193"/>
                  </a:lnTo>
                  <a:lnTo>
                    <a:pt x="504" y="1201"/>
                  </a:lnTo>
                  <a:lnTo>
                    <a:pt x="488" y="1217"/>
                  </a:lnTo>
                  <a:lnTo>
                    <a:pt x="480" y="1217"/>
                  </a:lnTo>
                  <a:lnTo>
                    <a:pt x="496" y="1201"/>
                  </a:lnTo>
                  <a:lnTo>
                    <a:pt x="496" y="1209"/>
                  </a:lnTo>
                  <a:lnTo>
                    <a:pt x="480" y="1225"/>
                  </a:lnTo>
                  <a:lnTo>
                    <a:pt x="472" y="1225"/>
                  </a:lnTo>
                  <a:lnTo>
                    <a:pt x="464" y="1225"/>
                  </a:lnTo>
                  <a:lnTo>
                    <a:pt x="480" y="1209"/>
                  </a:lnTo>
                  <a:lnTo>
                    <a:pt x="480" y="1217"/>
                  </a:lnTo>
                  <a:lnTo>
                    <a:pt x="464" y="1233"/>
                  </a:lnTo>
                  <a:lnTo>
                    <a:pt x="456" y="1233"/>
                  </a:lnTo>
                  <a:lnTo>
                    <a:pt x="472" y="1217"/>
                  </a:lnTo>
                  <a:lnTo>
                    <a:pt x="472" y="1225"/>
                  </a:lnTo>
                  <a:lnTo>
                    <a:pt x="456" y="1241"/>
                  </a:lnTo>
                  <a:lnTo>
                    <a:pt x="448" y="1241"/>
                  </a:lnTo>
                  <a:lnTo>
                    <a:pt x="456" y="1233"/>
                  </a:lnTo>
                  <a:lnTo>
                    <a:pt x="448" y="1241"/>
                  </a:lnTo>
                  <a:lnTo>
                    <a:pt x="440" y="1249"/>
                  </a:lnTo>
                  <a:lnTo>
                    <a:pt x="432" y="1249"/>
                  </a:lnTo>
                  <a:lnTo>
                    <a:pt x="448" y="1233"/>
                  </a:lnTo>
                  <a:lnTo>
                    <a:pt x="448" y="1241"/>
                  </a:lnTo>
                  <a:lnTo>
                    <a:pt x="432" y="1257"/>
                  </a:lnTo>
                  <a:lnTo>
                    <a:pt x="424" y="1257"/>
                  </a:lnTo>
                  <a:lnTo>
                    <a:pt x="416" y="1257"/>
                  </a:lnTo>
                  <a:lnTo>
                    <a:pt x="408" y="1257"/>
                  </a:lnTo>
                  <a:lnTo>
                    <a:pt x="424" y="1241"/>
                  </a:lnTo>
                  <a:lnTo>
                    <a:pt x="424" y="1249"/>
                  </a:lnTo>
                  <a:lnTo>
                    <a:pt x="408" y="1265"/>
                  </a:lnTo>
                  <a:lnTo>
                    <a:pt x="400" y="1265"/>
                  </a:lnTo>
                  <a:lnTo>
                    <a:pt x="392" y="1265"/>
                  </a:lnTo>
                  <a:lnTo>
                    <a:pt x="408" y="1249"/>
                  </a:lnTo>
                  <a:lnTo>
                    <a:pt x="408" y="1257"/>
                  </a:lnTo>
                  <a:lnTo>
                    <a:pt x="392" y="1273"/>
                  </a:lnTo>
                  <a:lnTo>
                    <a:pt x="384" y="1273"/>
                  </a:lnTo>
                  <a:lnTo>
                    <a:pt x="392" y="1265"/>
                  </a:lnTo>
                  <a:lnTo>
                    <a:pt x="384" y="1273"/>
                  </a:lnTo>
                  <a:lnTo>
                    <a:pt x="376" y="1281"/>
                  </a:lnTo>
                  <a:lnTo>
                    <a:pt x="368" y="1281"/>
                  </a:lnTo>
                  <a:lnTo>
                    <a:pt x="360" y="1281"/>
                  </a:lnTo>
                  <a:lnTo>
                    <a:pt x="376" y="1265"/>
                  </a:lnTo>
                  <a:lnTo>
                    <a:pt x="376" y="1273"/>
                  </a:lnTo>
                  <a:lnTo>
                    <a:pt x="360" y="1289"/>
                  </a:lnTo>
                  <a:lnTo>
                    <a:pt x="352" y="1289"/>
                  </a:lnTo>
                  <a:lnTo>
                    <a:pt x="344" y="1289"/>
                  </a:lnTo>
                  <a:lnTo>
                    <a:pt x="360" y="1273"/>
                  </a:lnTo>
                  <a:lnTo>
                    <a:pt x="360" y="1281"/>
                  </a:lnTo>
                  <a:lnTo>
                    <a:pt x="344" y="1297"/>
                  </a:lnTo>
                  <a:lnTo>
                    <a:pt x="336" y="1297"/>
                  </a:lnTo>
                  <a:lnTo>
                    <a:pt x="328" y="1297"/>
                  </a:lnTo>
                  <a:lnTo>
                    <a:pt x="320" y="1297"/>
                  </a:lnTo>
                  <a:lnTo>
                    <a:pt x="328" y="1289"/>
                  </a:lnTo>
                  <a:lnTo>
                    <a:pt x="320" y="1297"/>
                  </a:lnTo>
                  <a:lnTo>
                    <a:pt x="312" y="1305"/>
                  </a:lnTo>
                  <a:lnTo>
                    <a:pt x="304" y="1305"/>
                  </a:lnTo>
                  <a:lnTo>
                    <a:pt x="296" y="1305"/>
                  </a:lnTo>
                  <a:lnTo>
                    <a:pt x="304" y="1297"/>
                  </a:lnTo>
                  <a:lnTo>
                    <a:pt x="296" y="1305"/>
                  </a:lnTo>
                  <a:lnTo>
                    <a:pt x="288" y="1313"/>
                  </a:lnTo>
                  <a:lnTo>
                    <a:pt x="280" y="1313"/>
                  </a:lnTo>
                  <a:lnTo>
                    <a:pt x="272" y="1305"/>
                  </a:lnTo>
                  <a:lnTo>
                    <a:pt x="272" y="1297"/>
                  </a:lnTo>
                  <a:lnTo>
                    <a:pt x="272" y="8"/>
                  </a:lnTo>
                  <a:lnTo>
                    <a:pt x="288" y="16"/>
                  </a:lnTo>
                  <a:lnTo>
                    <a:pt x="280" y="24"/>
                  </a:lnTo>
                  <a:lnTo>
                    <a:pt x="288" y="16"/>
                  </a:lnTo>
                  <a:lnTo>
                    <a:pt x="288" y="32"/>
                  </a:lnTo>
                  <a:lnTo>
                    <a:pt x="280" y="40"/>
                  </a:lnTo>
                  <a:lnTo>
                    <a:pt x="272" y="56"/>
                  </a:lnTo>
                  <a:lnTo>
                    <a:pt x="280" y="48"/>
                  </a:lnTo>
                  <a:lnTo>
                    <a:pt x="280" y="56"/>
                  </a:lnTo>
                  <a:lnTo>
                    <a:pt x="272" y="64"/>
                  </a:lnTo>
                  <a:lnTo>
                    <a:pt x="264" y="72"/>
                  </a:lnTo>
                  <a:lnTo>
                    <a:pt x="272" y="64"/>
                  </a:lnTo>
                  <a:lnTo>
                    <a:pt x="272" y="80"/>
                  </a:lnTo>
                  <a:lnTo>
                    <a:pt x="264" y="88"/>
                  </a:lnTo>
                  <a:lnTo>
                    <a:pt x="256" y="96"/>
                  </a:lnTo>
                  <a:lnTo>
                    <a:pt x="264" y="88"/>
                  </a:lnTo>
                  <a:lnTo>
                    <a:pt x="264" y="96"/>
                  </a:lnTo>
                  <a:lnTo>
                    <a:pt x="256" y="104"/>
                  </a:lnTo>
                  <a:lnTo>
                    <a:pt x="248" y="112"/>
                  </a:lnTo>
                  <a:lnTo>
                    <a:pt x="256" y="104"/>
                  </a:lnTo>
                  <a:lnTo>
                    <a:pt x="256" y="112"/>
                  </a:lnTo>
                  <a:lnTo>
                    <a:pt x="240" y="128"/>
                  </a:lnTo>
                  <a:lnTo>
                    <a:pt x="232" y="128"/>
                  </a:lnTo>
                  <a:lnTo>
                    <a:pt x="248" y="112"/>
                  </a:lnTo>
                  <a:lnTo>
                    <a:pt x="248" y="120"/>
                  </a:lnTo>
                  <a:lnTo>
                    <a:pt x="248" y="136"/>
                  </a:lnTo>
                  <a:lnTo>
                    <a:pt x="232" y="152"/>
                  </a:lnTo>
                  <a:lnTo>
                    <a:pt x="224" y="152"/>
                  </a:lnTo>
                  <a:lnTo>
                    <a:pt x="232" y="144"/>
                  </a:lnTo>
                  <a:lnTo>
                    <a:pt x="224" y="160"/>
                  </a:lnTo>
                  <a:lnTo>
                    <a:pt x="232" y="152"/>
                  </a:lnTo>
                  <a:lnTo>
                    <a:pt x="232" y="160"/>
                  </a:lnTo>
                  <a:lnTo>
                    <a:pt x="224" y="168"/>
                  </a:lnTo>
                  <a:lnTo>
                    <a:pt x="216" y="176"/>
                  </a:lnTo>
                  <a:lnTo>
                    <a:pt x="224" y="168"/>
                  </a:lnTo>
                  <a:lnTo>
                    <a:pt x="224" y="176"/>
                  </a:lnTo>
                  <a:lnTo>
                    <a:pt x="216" y="184"/>
                  </a:lnTo>
                  <a:lnTo>
                    <a:pt x="208" y="192"/>
                  </a:lnTo>
                  <a:lnTo>
                    <a:pt x="216" y="184"/>
                  </a:lnTo>
                  <a:lnTo>
                    <a:pt x="216" y="200"/>
                  </a:lnTo>
                  <a:lnTo>
                    <a:pt x="216" y="208"/>
                  </a:lnTo>
                  <a:lnTo>
                    <a:pt x="208" y="216"/>
                  </a:lnTo>
                  <a:lnTo>
                    <a:pt x="200" y="224"/>
                  </a:lnTo>
                  <a:lnTo>
                    <a:pt x="208" y="216"/>
                  </a:lnTo>
                  <a:lnTo>
                    <a:pt x="208" y="224"/>
                  </a:lnTo>
                  <a:lnTo>
                    <a:pt x="200" y="232"/>
                  </a:lnTo>
                  <a:lnTo>
                    <a:pt x="192" y="240"/>
                  </a:lnTo>
                  <a:lnTo>
                    <a:pt x="200" y="232"/>
                  </a:lnTo>
                  <a:lnTo>
                    <a:pt x="200" y="240"/>
                  </a:lnTo>
                  <a:lnTo>
                    <a:pt x="192" y="248"/>
                  </a:lnTo>
                  <a:lnTo>
                    <a:pt x="184" y="256"/>
                  </a:lnTo>
                  <a:lnTo>
                    <a:pt x="192" y="248"/>
                  </a:lnTo>
                  <a:lnTo>
                    <a:pt x="192" y="256"/>
                  </a:lnTo>
                  <a:lnTo>
                    <a:pt x="192" y="264"/>
                  </a:lnTo>
                  <a:lnTo>
                    <a:pt x="184" y="272"/>
                  </a:lnTo>
                  <a:lnTo>
                    <a:pt x="176" y="280"/>
                  </a:lnTo>
                  <a:lnTo>
                    <a:pt x="184" y="272"/>
                  </a:lnTo>
                  <a:lnTo>
                    <a:pt x="184" y="288"/>
                  </a:lnTo>
                  <a:lnTo>
                    <a:pt x="176" y="296"/>
                  </a:lnTo>
                  <a:lnTo>
                    <a:pt x="168" y="304"/>
                  </a:lnTo>
                  <a:lnTo>
                    <a:pt x="176" y="296"/>
                  </a:lnTo>
                  <a:lnTo>
                    <a:pt x="176" y="304"/>
                  </a:lnTo>
                  <a:lnTo>
                    <a:pt x="168" y="312"/>
                  </a:lnTo>
                  <a:lnTo>
                    <a:pt x="160" y="328"/>
                  </a:lnTo>
                  <a:lnTo>
                    <a:pt x="160" y="328"/>
                  </a:lnTo>
                  <a:lnTo>
                    <a:pt x="152" y="336"/>
                  </a:lnTo>
                  <a:lnTo>
                    <a:pt x="160" y="328"/>
                  </a:lnTo>
                  <a:lnTo>
                    <a:pt x="160" y="336"/>
                  </a:lnTo>
                  <a:lnTo>
                    <a:pt x="160" y="352"/>
                  </a:lnTo>
                  <a:lnTo>
                    <a:pt x="144" y="368"/>
                  </a:lnTo>
                  <a:lnTo>
                    <a:pt x="136" y="368"/>
                  </a:lnTo>
                  <a:lnTo>
                    <a:pt x="144" y="360"/>
                  </a:lnTo>
                  <a:lnTo>
                    <a:pt x="136" y="376"/>
                  </a:lnTo>
                  <a:lnTo>
                    <a:pt x="144" y="368"/>
                  </a:lnTo>
                  <a:lnTo>
                    <a:pt x="144" y="376"/>
                  </a:lnTo>
                  <a:lnTo>
                    <a:pt x="136" y="384"/>
                  </a:lnTo>
                  <a:lnTo>
                    <a:pt x="128" y="392"/>
                  </a:lnTo>
                  <a:lnTo>
                    <a:pt x="136" y="384"/>
                  </a:lnTo>
                  <a:lnTo>
                    <a:pt x="136" y="392"/>
                  </a:lnTo>
                  <a:lnTo>
                    <a:pt x="128" y="400"/>
                  </a:lnTo>
                  <a:lnTo>
                    <a:pt x="120" y="416"/>
                  </a:lnTo>
                  <a:lnTo>
                    <a:pt x="128" y="408"/>
                  </a:lnTo>
                  <a:lnTo>
                    <a:pt x="128" y="416"/>
                  </a:lnTo>
                  <a:lnTo>
                    <a:pt x="120" y="424"/>
                  </a:lnTo>
                  <a:lnTo>
                    <a:pt x="112" y="432"/>
                  </a:lnTo>
                  <a:lnTo>
                    <a:pt x="120" y="424"/>
                  </a:lnTo>
                  <a:lnTo>
                    <a:pt x="120" y="432"/>
                  </a:lnTo>
                  <a:lnTo>
                    <a:pt x="112" y="440"/>
                  </a:lnTo>
                  <a:lnTo>
                    <a:pt x="104" y="448"/>
                  </a:lnTo>
                  <a:lnTo>
                    <a:pt x="112" y="440"/>
                  </a:lnTo>
                  <a:lnTo>
                    <a:pt x="112" y="448"/>
                  </a:lnTo>
                  <a:lnTo>
                    <a:pt x="112" y="464"/>
                  </a:lnTo>
                  <a:lnTo>
                    <a:pt x="104" y="472"/>
                  </a:lnTo>
                  <a:lnTo>
                    <a:pt x="96" y="480"/>
                  </a:lnTo>
                  <a:lnTo>
                    <a:pt x="104" y="472"/>
                  </a:lnTo>
                  <a:lnTo>
                    <a:pt x="104" y="480"/>
                  </a:lnTo>
                  <a:lnTo>
                    <a:pt x="96" y="488"/>
                  </a:lnTo>
                  <a:lnTo>
                    <a:pt x="88" y="504"/>
                  </a:lnTo>
                  <a:lnTo>
                    <a:pt x="96" y="496"/>
                  </a:lnTo>
                  <a:lnTo>
                    <a:pt x="96" y="504"/>
                  </a:lnTo>
                  <a:lnTo>
                    <a:pt x="80" y="520"/>
                  </a:lnTo>
                  <a:lnTo>
                    <a:pt x="72" y="520"/>
                  </a:lnTo>
                  <a:lnTo>
                    <a:pt x="88" y="504"/>
                  </a:lnTo>
                  <a:lnTo>
                    <a:pt x="88" y="512"/>
                  </a:lnTo>
                  <a:lnTo>
                    <a:pt x="80" y="520"/>
                  </a:lnTo>
                  <a:lnTo>
                    <a:pt x="72" y="536"/>
                  </a:lnTo>
                  <a:lnTo>
                    <a:pt x="80" y="528"/>
                  </a:lnTo>
                  <a:lnTo>
                    <a:pt x="80" y="536"/>
                  </a:lnTo>
                  <a:lnTo>
                    <a:pt x="72" y="544"/>
                  </a:lnTo>
                  <a:lnTo>
                    <a:pt x="64" y="553"/>
                  </a:lnTo>
                  <a:lnTo>
                    <a:pt x="72" y="544"/>
                  </a:lnTo>
                  <a:lnTo>
                    <a:pt x="72" y="553"/>
                  </a:lnTo>
                  <a:lnTo>
                    <a:pt x="64" y="561"/>
                  </a:lnTo>
                  <a:lnTo>
                    <a:pt x="56" y="569"/>
                  </a:lnTo>
                  <a:lnTo>
                    <a:pt x="64" y="561"/>
                  </a:lnTo>
                  <a:lnTo>
                    <a:pt x="64" y="569"/>
                  </a:lnTo>
                  <a:lnTo>
                    <a:pt x="56" y="577"/>
                  </a:lnTo>
                  <a:lnTo>
                    <a:pt x="48" y="585"/>
                  </a:lnTo>
                  <a:lnTo>
                    <a:pt x="40" y="593"/>
                  </a:lnTo>
                  <a:lnTo>
                    <a:pt x="48" y="585"/>
                  </a:lnTo>
                  <a:lnTo>
                    <a:pt x="48" y="593"/>
                  </a:lnTo>
                  <a:lnTo>
                    <a:pt x="48" y="601"/>
                  </a:lnTo>
                  <a:lnTo>
                    <a:pt x="32" y="617"/>
                  </a:lnTo>
                  <a:lnTo>
                    <a:pt x="24" y="617"/>
                  </a:lnTo>
                  <a:lnTo>
                    <a:pt x="40" y="601"/>
                  </a:lnTo>
                  <a:lnTo>
                    <a:pt x="40" y="609"/>
                  </a:lnTo>
                  <a:lnTo>
                    <a:pt x="32" y="617"/>
                  </a:lnTo>
                  <a:lnTo>
                    <a:pt x="24" y="625"/>
                  </a:lnTo>
                  <a:lnTo>
                    <a:pt x="32" y="617"/>
                  </a:lnTo>
                  <a:lnTo>
                    <a:pt x="32" y="625"/>
                  </a:lnTo>
                  <a:lnTo>
                    <a:pt x="32" y="633"/>
                  </a:lnTo>
                  <a:lnTo>
                    <a:pt x="16" y="649"/>
                  </a:lnTo>
                  <a:lnTo>
                    <a:pt x="8" y="649"/>
                  </a:lnTo>
                  <a:lnTo>
                    <a:pt x="24" y="633"/>
                  </a:lnTo>
                  <a:lnTo>
                    <a:pt x="24" y="641"/>
                  </a:lnTo>
                  <a:lnTo>
                    <a:pt x="8" y="657"/>
                  </a:lnTo>
                  <a:lnTo>
                    <a:pt x="0" y="649"/>
                  </a:lnTo>
                  <a:lnTo>
                    <a:pt x="0" y="641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4F81BD"/>
            </a:solidFill>
            <a:ln w="12700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788100" y="5153133"/>
              <a:ext cx="117020" cy="22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788100" y="4831735"/>
              <a:ext cx="117020" cy="22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5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683568" y="4510337"/>
              <a:ext cx="234038" cy="22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683568" y="4188939"/>
              <a:ext cx="234038" cy="22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15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683568" y="3867541"/>
              <a:ext cx="234038" cy="22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683568" y="3546143"/>
              <a:ext cx="234038" cy="22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25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683568" y="3238806"/>
              <a:ext cx="234038" cy="22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30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683568" y="2917408"/>
              <a:ext cx="234038" cy="22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35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83568" y="2596011"/>
              <a:ext cx="234038" cy="22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40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683568" y="2274613"/>
              <a:ext cx="234038" cy="22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45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683568" y="1953215"/>
              <a:ext cx="234038" cy="22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50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922498" y="5426321"/>
              <a:ext cx="351058" cy="22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2117148" y="5426321"/>
              <a:ext cx="351058" cy="22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400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3328598" y="5426321"/>
              <a:ext cx="351058" cy="22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600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4523247" y="5426321"/>
              <a:ext cx="351058" cy="22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800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5688031" y="5426321"/>
              <a:ext cx="468077" cy="22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1000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6884547" y="5426321"/>
              <a:ext cx="468077" cy="22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1200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8094129" y="5426321"/>
              <a:ext cx="468077" cy="22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1400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626" name="Title 1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864096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Seaweed fouling and sweeping simulation</a:t>
            </a:r>
            <a:br>
              <a:rPr lang="en-US" sz="2800" dirty="0" smtClean="0"/>
            </a:br>
            <a:r>
              <a:rPr lang="en-US" sz="2400" dirty="0" smtClean="0"/>
              <a:t>FARM model – Samish Island Manila clam farm</a:t>
            </a:r>
          </a:p>
        </p:txBody>
      </p:sp>
      <p:sp>
        <p:nvSpPr>
          <p:cNvPr id="7737" name="Rectangle 5689"/>
          <p:cNvSpPr>
            <a:spLocks noChangeArrowheads="1"/>
          </p:cNvSpPr>
          <p:nvPr/>
        </p:nvSpPr>
        <p:spPr bwMode="auto">
          <a:xfrm rot="16200000">
            <a:off x="-1128699" y="3671976"/>
            <a:ext cx="28934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Seaweed fouling (g DW m</a:t>
            </a:r>
            <a:r>
              <a:rPr lang="en-US" b="0" baseline="30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-2</a:t>
            </a:r>
            <a:r>
              <a:rPr lang="en-US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)</a:t>
            </a:r>
          </a:p>
        </p:txBody>
      </p:sp>
      <p:sp>
        <p:nvSpPr>
          <p:cNvPr id="7739" name="Rectangle 5689"/>
          <p:cNvSpPr>
            <a:spLocks noChangeArrowheads="1"/>
          </p:cNvSpPr>
          <p:nvPr/>
        </p:nvSpPr>
        <p:spPr bwMode="auto">
          <a:xfrm>
            <a:off x="6874222" y="5960313"/>
            <a:ext cx="1077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Julian Day</a:t>
            </a:r>
          </a:p>
        </p:txBody>
      </p:sp>
      <p:sp>
        <p:nvSpPr>
          <p:cNvPr id="7741" name="Rectangle 7740"/>
          <p:cNvSpPr/>
          <p:nvPr/>
        </p:nvSpPr>
        <p:spPr>
          <a:xfrm>
            <a:off x="4283968" y="1124744"/>
            <a:ext cx="240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Arial" pitchFamily="34" charset="0"/>
              </a:rPr>
              <a:t>Sweeping in mid-year</a:t>
            </a:r>
            <a:endParaRPr lang="en-US" b="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5266" name="Straight Arrow Connector 5265"/>
          <p:cNvCxnSpPr/>
          <p:nvPr/>
        </p:nvCxnSpPr>
        <p:spPr bwMode="auto">
          <a:xfrm flipH="1">
            <a:off x="3275856" y="1484784"/>
            <a:ext cx="1224136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67" name="Straight Arrow Connector 5266"/>
          <p:cNvCxnSpPr/>
          <p:nvPr/>
        </p:nvCxnSpPr>
        <p:spPr bwMode="auto">
          <a:xfrm flipH="1">
            <a:off x="5364088" y="1556792"/>
            <a:ext cx="144016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68" name="Straight Arrow Connector 5267"/>
          <p:cNvCxnSpPr/>
          <p:nvPr/>
        </p:nvCxnSpPr>
        <p:spPr bwMode="auto">
          <a:xfrm>
            <a:off x="6660232" y="1556792"/>
            <a:ext cx="72008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>
          <a:xfrm>
            <a:off x="144016" y="6196836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08000"/>
                </a:solidFill>
                <a:latin typeface="Arial" pitchFamily="34" charset="0"/>
              </a:rPr>
              <a:t>As the Manila clams grow bigger, more NH</a:t>
            </a:r>
            <a:r>
              <a:rPr lang="en-US" baseline="-25000" dirty="0" smtClean="0">
                <a:solidFill>
                  <a:srgbClr val="408000"/>
                </a:solidFill>
                <a:latin typeface="Arial" pitchFamily="34" charset="0"/>
              </a:rPr>
              <a:t>4</a:t>
            </a:r>
            <a:r>
              <a:rPr lang="en-US" baseline="30000" dirty="0" smtClean="0">
                <a:solidFill>
                  <a:srgbClr val="408000"/>
                </a:solidFill>
                <a:latin typeface="Arial" pitchFamily="34" charset="0"/>
              </a:rPr>
              <a:t>+</a:t>
            </a:r>
            <a:r>
              <a:rPr lang="en-US" dirty="0" smtClean="0">
                <a:solidFill>
                  <a:srgbClr val="408000"/>
                </a:solidFill>
                <a:latin typeface="Arial" pitchFamily="34" charset="0"/>
              </a:rPr>
              <a:t> is excreted, stimulating seaweed fouling; this is why the biomass peaks increase from year to year.</a:t>
            </a:r>
            <a:endParaRPr lang="en-US" dirty="0">
              <a:solidFill>
                <a:srgbClr val="408000"/>
              </a:solidFill>
              <a:latin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349896" y="1445875"/>
            <a:ext cx="2862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000080"/>
                </a:solidFill>
                <a:latin typeface="Arial" pitchFamily="34" charset="0"/>
              </a:rPr>
              <a:t>Twenty onsite measurements of seaweed dry weight: 90</a:t>
            </a:r>
            <a:r>
              <a:rPr lang="en-US" sz="1600" b="0" baseline="30000" dirty="0" smtClean="0">
                <a:solidFill>
                  <a:srgbClr val="000080"/>
                </a:solidFill>
                <a:latin typeface="Arial" pitchFamily="34" charset="0"/>
              </a:rPr>
              <a:t>th</a:t>
            </a:r>
            <a:r>
              <a:rPr lang="en-US" sz="1600" b="0" dirty="0" smtClean="0">
                <a:solidFill>
                  <a:srgbClr val="000080"/>
                </a:solidFill>
                <a:latin typeface="Arial" pitchFamily="34" charset="0"/>
              </a:rPr>
              <a:t> percentile = 47.4 g DW</a:t>
            </a:r>
            <a:endParaRPr lang="en-US" sz="1600" b="0" dirty="0">
              <a:solidFill>
                <a:srgbClr val="000080"/>
              </a:solidFill>
              <a:latin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547664" y="3705999"/>
            <a:ext cx="84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Arial" pitchFamily="34" charset="0"/>
              </a:rPr>
              <a:t>Year 1</a:t>
            </a:r>
            <a:endParaRPr lang="en-US" b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656812" y="3705999"/>
            <a:ext cx="84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Arial" pitchFamily="34" charset="0"/>
              </a:rPr>
              <a:t>Year 2</a:t>
            </a:r>
            <a:endParaRPr lang="en-US" b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765960" y="3705999"/>
            <a:ext cx="84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Arial" pitchFamily="34" charset="0"/>
              </a:rPr>
              <a:t>Year 3</a:t>
            </a:r>
            <a:endParaRPr lang="en-US" b="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71588" y="1281113"/>
            <a:ext cx="6581775" cy="3671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26" name="Title 1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Change in seaweed fouling with and without clam excretion – FARM model results</a:t>
            </a:r>
            <a:endParaRPr lang="en-US" sz="2400" dirty="0" smtClean="0"/>
          </a:p>
        </p:txBody>
      </p:sp>
      <p:sp>
        <p:nvSpPr>
          <p:cNvPr id="7737" name="Rectangle 5689"/>
          <p:cNvSpPr>
            <a:spLocks noChangeArrowheads="1"/>
          </p:cNvSpPr>
          <p:nvPr/>
        </p:nvSpPr>
        <p:spPr bwMode="auto">
          <a:xfrm rot="16200000">
            <a:off x="-1311441" y="3105200"/>
            <a:ext cx="32589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seaweed fouling (</a:t>
            </a:r>
            <a:r>
              <a:rPr lang="en-US" b="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D </a:t>
            </a:r>
            <a:r>
              <a:rPr lang="en-US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g DW m</a:t>
            </a:r>
            <a:r>
              <a:rPr lang="en-US" b="0" baseline="30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-2</a:t>
            </a:r>
            <a:r>
              <a:rPr lang="en-US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)</a:t>
            </a:r>
          </a:p>
        </p:txBody>
      </p:sp>
      <p:sp>
        <p:nvSpPr>
          <p:cNvPr id="7739" name="Rectangle 5689"/>
          <p:cNvSpPr>
            <a:spLocks noChangeArrowheads="1"/>
          </p:cNvSpPr>
          <p:nvPr/>
        </p:nvSpPr>
        <p:spPr bwMode="auto">
          <a:xfrm>
            <a:off x="6874222" y="5683314"/>
            <a:ext cx="1077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Julian Day</a:t>
            </a:r>
          </a:p>
        </p:txBody>
      </p:sp>
      <p:sp>
        <p:nvSpPr>
          <p:cNvPr id="7741" name="Rectangle 7740"/>
          <p:cNvSpPr/>
          <p:nvPr/>
        </p:nvSpPr>
        <p:spPr>
          <a:xfrm>
            <a:off x="4067944" y="1412776"/>
            <a:ext cx="240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Arial" pitchFamily="34" charset="0"/>
              </a:rPr>
              <a:t>Sweeping in mid-year</a:t>
            </a:r>
            <a:endParaRPr lang="en-US" b="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5266" name="Straight Arrow Connector 5265"/>
          <p:cNvCxnSpPr/>
          <p:nvPr/>
        </p:nvCxnSpPr>
        <p:spPr bwMode="auto">
          <a:xfrm flipH="1">
            <a:off x="3131840" y="1772816"/>
            <a:ext cx="1152128" cy="20882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67" name="Straight Arrow Connector 5266"/>
          <p:cNvCxnSpPr/>
          <p:nvPr/>
        </p:nvCxnSpPr>
        <p:spPr bwMode="auto">
          <a:xfrm>
            <a:off x="5292080" y="1844824"/>
            <a:ext cx="0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68" name="Straight Arrow Connector 5267"/>
          <p:cNvCxnSpPr/>
          <p:nvPr/>
        </p:nvCxnSpPr>
        <p:spPr bwMode="auto">
          <a:xfrm>
            <a:off x="6444208" y="1628800"/>
            <a:ext cx="792088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>
          <a:xfrm>
            <a:off x="-4980" y="6165304"/>
            <a:ext cx="925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08000"/>
                </a:solidFill>
                <a:latin typeface="Arial" pitchFamily="34" charset="0"/>
              </a:rPr>
              <a:t>The difference in seaweed fouling with and without clams increases from year to year. Of course without predator nets, most likely there wouldn’t be any seaweeds.</a:t>
            </a:r>
            <a:endParaRPr lang="en-US" dirty="0">
              <a:solidFill>
                <a:srgbClr val="408000"/>
              </a:solidFill>
              <a:latin typeface="Arial" pitchFamily="34" charset="0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611560" y="1412776"/>
            <a:ext cx="7848872" cy="4248472"/>
            <a:chOff x="1385888" y="1890713"/>
            <a:chExt cx="6325456" cy="2991008"/>
          </a:xfrm>
        </p:grpSpPr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1741488" y="1992313"/>
              <a:ext cx="12700" cy="2516187"/>
            </a:xfrm>
            <a:prstGeom prst="rect">
              <a:avLst/>
            </a:pr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80" name="Freeform 8"/>
            <p:cNvSpPr>
              <a:spLocks noEditPoints="1"/>
            </p:cNvSpPr>
            <p:nvPr/>
          </p:nvSpPr>
          <p:spPr bwMode="auto">
            <a:xfrm>
              <a:off x="1690688" y="1992313"/>
              <a:ext cx="50800" cy="2528887"/>
            </a:xfrm>
            <a:custGeom>
              <a:avLst/>
              <a:gdLst/>
              <a:ahLst/>
              <a:cxnLst>
                <a:cxn ang="0">
                  <a:pos x="0" y="1585"/>
                </a:cxn>
                <a:cxn ang="0">
                  <a:pos x="32" y="1585"/>
                </a:cxn>
                <a:cxn ang="0">
                  <a:pos x="32" y="1593"/>
                </a:cxn>
                <a:cxn ang="0">
                  <a:pos x="0" y="1593"/>
                </a:cxn>
                <a:cxn ang="0">
                  <a:pos x="0" y="1585"/>
                </a:cxn>
                <a:cxn ang="0">
                  <a:pos x="0" y="1385"/>
                </a:cxn>
                <a:cxn ang="0">
                  <a:pos x="32" y="1385"/>
                </a:cxn>
                <a:cxn ang="0">
                  <a:pos x="32" y="1393"/>
                </a:cxn>
                <a:cxn ang="0">
                  <a:pos x="0" y="1393"/>
                </a:cxn>
                <a:cxn ang="0">
                  <a:pos x="0" y="1385"/>
                </a:cxn>
                <a:cxn ang="0">
                  <a:pos x="0" y="1185"/>
                </a:cxn>
                <a:cxn ang="0">
                  <a:pos x="32" y="1185"/>
                </a:cxn>
                <a:cxn ang="0">
                  <a:pos x="32" y="1193"/>
                </a:cxn>
                <a:cxn ang="0">
                  <a:pos x="0" y="1193"/>
                </a:cxn>
                <a:cxn ang="0">
                  <a:pos x="0" y="1185"/>
                </a:cxn>
                <a:cxn ang="0">
                  <a:pos x="0" y="993"/>
                </a:cxn>
                <a:cxn ang="0">
                  <a:pos x="32" y="993"/>
                </a:cxn>
                <a:cxn ang="0">
                  <a:pos x="32" y="1001"/>
                </a:cxn>
                <a:cxn ang="0">
                  <a:pos x="0" y="1001"/>
                </a:cxn>
                <a:cxn ang="0">
                  <a:pos x="0" y="993"/>
                </a:cxn>
                <a:cxn ang="0">
                  <a:pos x="0" y="793"/>
                </a:cxn>
                <a:cxn ang="0">
                  <a:pos x="32" y="793"/>
                </a:cxn>
                <a:cxn ang="0">
                  <a:pos x="32" y="801"/>
                </a:cxn>
                <a:cxn ang="0">
                  <a:pos x="0" y="801"/>
                </a:cxn>
                <a:cxn ang="0">
                  <a:pos x="0" y="793"/>
                </a:cxn>
                <a:cxn ang="0">
                  <a:pos x="0" y="592"/>
                </a:cxn>
                <a:cxn ang="0">
                  <a:pos x="32" y="592"/>
                </a:cxn>
                <a:cxn ang="0">
                  <a:pos x="32" y="600"/>
                </a:cxn>
                <a:cxn ang="0">
                  <a:pos x="0" y="600"/>
                </a:cxn>
                <a:cxn ang="0">
                  <a:pos x="0" y="592"/>
                </a:cxn>
                <a:cxn ang="0">
                  <a:pos x="0" y="392"/>
                </a:cxn>
                <a:cxn ang="0">
                  <a:pos x="32" y="392"/>
                </a:cxn>
                <a:cxn ang="0">
                  <a:pos x="32" y="400"/>
                </a:cxn>
                <a:cxn ang="0">
                  <a:pos x="0" y="400"/>
                </a:cxn>
                <a:cxn ang="0">
                  <a:pos x="0" y="392"/>
                </a:cxn>
                <a:cxn ang="0">
                  <a:pos x="0" y="192"/>
                </a:cxn>
                <a:cxn ang="0">
                  <a:pos x="32" y="192"/>
                </a:cxn>
                <a:cxn ang="0">
                  <a:pos x="32" y="200"/>
                </a:cxn>
                <a:cxn ang="0">
                  <a:pos x="0" y="200"/>
                </a:cxn>
                <a:cxn ang="0">
                  <a:pos x="0" y="192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32" h="1593">
                  <a:moveTo>
                    <a:pt x="0" y="1585"/>
                  </a:moveTo>
                  <a:lnTo>
                    <a:pt x="32" y="1585"/>
                  </a:lnTo>
                  <a:lnTo>
                    <a:pt x="32" y="1593"/>
                  </a:lnTo>
                  <a:lnTo>
                    <a:pt x="0" y="1593"/>
                  </a:lnTo>
                  <a:lnTo>
                    <a:pt x="0" y="1585"/>
                  </a:lnTo>
                  <a:close/>
                  <a:moveTo>
                    <a:pt x="0" y="1385"/>
                  </a:moveTo>
                  <a:lnTo>
                    <a:pt x="32" y="1385"/>
                  </a:lnTo>
                  <a:lnTo>
                    <a:pt x="32" y="1393"/>
                  </a:lnTo>
                  <a:lnTo>
                    <a:pt x="0" y="1393"/>
                  </a:lnTo>
                  <a:lnTo>
                    <a:pt x="0" y="1385"/>
                  </a:lnTo>
                  <a:close/>
                  <a:moveTo>
                    <a:pt x="0" y="1185"/>
                  </a:moveTo>
                  <a:lnTo>
                    <a:pt x="32" y="1185"/>
                  </a:lnTo>
                  <a:lnTo>
                    <a:pt x="32" y="1193"/>
                  </a:lnTo>
                  <a:lnTo>
                    <a:pt x="0" y="1193"/>
                  </a:lnTo>
                  <a:lnTo>
                    <a:pt x="0" y="1185"/>
                  </a:lnTo>
                  <a:close/>
                  <a:moveTo>
                    <a:pt x="0" y="993"/>
                  </a:moveTo>
                  <a:lnTo>
                    <a:pt x="32" y="993"/>
                  </a:lnTo>
                  <a:lnTo>
                    <a:pt x="32" y="1001"/>
                  </a:lnTo>
                  <a:lnTo>
                    <a:pt x="0" y="1001"/>
                  </a:lnTo>
                  <a:lnTo>
                    <a:pt x="0" y="993"/>
                  </a:lnTo>
                  <a:close/>
                  <a:moveTo>
                    <a:pt x="0" y="793"/>
                  </a:moveTo>
                  <a:lnTo>
                    <a:pt x="32" y="793"/>
                  </a:lnTo>
                  <a:lnTo>
                    <a:pt x="32" y="801"/>
                  </a:lnTo>
                  <a:lnTo>
                    <a:pt x="0" y="801"/>
                  </a:lnTo>
                  <a:lnTo>
                    <a:pt x="0" y="793"/>
                  </a:lnTo>
                  <a:close/>
                  <a:moveTo>
                    <a:pt x="0" y="592"/>
                  </a:moveTo>
                  <a:lnTo>
                    <a:pt x="32" y="592"/>
                  </a:lnTo>
                  <a:lnTo>
                    <a:pt x="32" y="600"/>
                  </a:lnTo>
                  <a:lnTo>
                    <a:pt x="0" y="600"/>
                  </a:lnTo>
                  <a:lnTo>
                    <a:pt x="0" y="592"/>
                  </a:lnTo>
                  <a:close/>
                  <a:moveTo>
                    <a:pt x="0" y="392"/>
                  </a:moveTo>
                  <a:lnTo>
                    <a:pt x="32" y="392"/>
                  </a:lnTo>
                  <a:lnTo>
                    <a:pt x="32" y="400"/>
                  </a:lnTo>
                  <a:lnTo>
                    <a:pt x="0" y="400"/>
                  </a:lnTo>
                  <a:lnTo>
                    <a:pt x="0" y="392"/>
                  </a:lnTo>
                  <a:close/>
                  <a:moveTo>
                    <a:pt x="0" y="192"/>
                  </a:moveTo>
                  <a:lnTo>
                    <a:pt x="32" y="192"/>
                  </a:lnTo>
                  <a:lnTo>
                    <a:pt x="32" y="200"/>
                  </a:lnTo>
                  <a:lnTo>
                    <a:pt x="0" y="200"/>
                  </a:lnTo>
                  <a:lnTo>
                    <a:pt x="0" y="192"/>
                  </a:lnTo>
                  <a:close/>
                  <a:moveTo>
                    <a:pt x="0" y="0"/>
                  </a:moveTo>
                  <a:lnTo>
                    <a:pt x="32" y="0"/>
                  </a:lnTo>
                  <a:lnTo>
                    <a:pt x="32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1741488" y="4508500"/>
              <a:ext cx="5730875" cy="12700"/>
            </a:xfrm>
            <a:prstGeom prst="rect">
              <a:avLst/>
            </a:pr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82" name="Freeform 10"/>
            <p:cNvSpPr>
              <a:spLocks noEditPoints="1"/>
            </p:cNvSpPr>
            <p:nvPr/>
          </p:nvSpPr>
          <p:spPr bwMode="auto">
            <a:xfrm>
              <a:off x="1741488" y="4508500"/>
              <a:ext cx="5743575" cy="508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616" y="0"/>
                </a:cxn>
                <a:cxn ang="0">
                  <a:pos x="616" y="32"/>
                </a:cxn>
                <a:cxn ang="0">
                  <a:pos x="608" y="32"/>
                </a:cxn>
                <a:cxn ang="0">
                  <a:pos x="608" y="0"/>
                </a:cxn>
                <a:cxn ang="0">
                  <a:pos x="616" y="0"/>
                </a:cxn>
                <a:cxn ang="0">
                  <a:pos x="1217" y="0"/>
                </a:cxn>
                <a:cxn ang="0">
                  <a:pos x="1217" y="32"/>
                </a:cxn>
                <a:cxn ang="0">
                  <a:pos x="1209" y="32"/>
                </a:cxn>
                <a:cxn ang="0">
                  <a:pos x="1209" y="0"/>
                </a:cxn>
                <a:cxn ang="0">
                  <a:pos x="1217" y="0"/>
                </a:cxn>
                <a:cxn ang="0">
                  <a:pos x="1817" y="0"/>
                </a:cxn>
                <a:cxn ang="0">
                  <a:pos x="1817" y="32"/>
                </a:cxn>
                <a:cxn ang="0">
                  <a:pos x="1809" y="32"/>
                </a:cxn>
                <a:cxn ang="0">
                  <a:pos x="1809" y="0"/>
                </a:cxn>
                <a:cxn ang="0">
                  <a:pos x="1817" y="0"/>
                </a:cxn>
                <a:cxn ang="0">
                  <a:pos x="2417" y="0"/>
                </a:cxn>
                <a:cxn ang="0">
                  <a:pos x="2417" y="32"/>
                </a:cxn>
                <a:cxn ang="0">
                  <a:pos x="2409" y="32"/>
                </a:cxn>
                <a:cxn ang="0">
                  <a:pos x="2409" y="0"/>
                </a:cxn>
                <a:cxn ang="0">
                  <a:pos x="2417" y="0"/>
                </a:cxn>
                <a:cxn ang="0">
                  <a:pos x="3018" y="0"/>
                </a:cxn>
                <a:cxn ang="0">
                  <a:pos x="3018" y="32"/>
                </a:cxn>
                <a:cxn ang="0">
                  <a:pos x="3010" y="32"/>
                </a:cxn>
                <a:cxn ang="0">
                  <a:pos x="3010" y="0"/>
                </a:cxn>
                <a:cxn ang="0">
                  <a:pos x="3018" y="0"/>
                </a:cxn>
                <a:cxn ang="0">
                  <a:pos x="3618" y="0"/>
                </a:cxn>
                <a:cxn ang="0">
                  <a:pos x="3618" y="32"/>
                </a:cxn>
                <a:cxn ang="0">
                  <a:pos x="3610" y="32"/>
                </a:cxn>
                <a:cxn ang="0">
                  <a:pos x="3610" y="0"/>
                </a:cxn>
                <a:cxn ang="0">
                  <a:pos x="3618" y="0"/>
                </a:cxn>
              </a:cxnLst>
              <a:rect l="0" t="0" r="r" b="b"/>
              <a:pathLst>
                <a:path w="3618" h="32">
                  <a:moveTo>
                    <a:pt x="8" y="0"/>
                  </a:moveTo>
                  <a:lnTo>
                    <a:pt x="8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616" y="0"/>
                  </a:moveTo>
                  <a:lnTo>
                    <a:pt x="616" y="32"/>
                  </a:lnTo>
                  <a:lnTo>
                    <a:pt x="608" y="32"/>
                  </a:lnTo>
                  <a:lnTo>
                    <a:pt x="608" y="0"/>
                  </a:lnTo>
                  <a:lnTo>
                    <a:pt x="616" y="0"/>
                  </a:lnTo>
                  <a:close/>
                  <a:moveTo>
                    <a:pt x="1217" y="0"/>
                  </a:moveTo>
                  <a:lnTo>
                    <a:pt x="1217" y="32"/>
                  </a:lnTo>
                  <a:lnTo>
                    <a:pt x="1209" y="32"/>
                  </a:lnTo>
                  <a:lnTo>
                    <a:pt x="1209" y="0"/>
                  </a:lnTo>
                  <a:lnTo>
                    <a:pt x="1217" y="0"/>
                  </a:lnTo>
                  <a:close/>
                  <a:moveTo>
                    <a:pt x="1817" y="0"/>
                  </a:moveTo>
                  <a:lnTo>
                    <a:pt x="1817" y="32"/>
                  </a:lnTo>
                  <a:lnTo>
                    <a:pt x="1809" y="32"/>
                  </a:lnTo>
                  <a:lnTo>
                    <a:pt x="1809" y="0"/>
                  </a:lnTo>
                  <a:lnTo>
                    <a:pt x="1817" y="0"/>
                  </a:lnTo>
                  <a:close/>
                  <a:moveTo>
                    <a:pt x="2417" y="0"/>
                  </a:moveTo>
                  <a:lnTo>
                    <a:pt x="2417" y="32"/>
                  </a:lnTo>
                  <a:lnTo>
                    <a:pt x="2409" y="32"/>
                  </a:lnTo>
                  <a:lnTo>
                    <a:pt x="2409" y="0"/>
                  </a:lnTo>
                  <a:lnTo>
                    <a:pt x="2417" y="0"/>
                  </a:lnTo>
                  <a:close/>
                  <a:moveTo>
                    <a:pt x="3018" y="0"/>
                  </a:moveTo>
                  <a:lnTo>
                    <a:pt x="3018" y="32"/>
                  </a:lnTo>
                  <a:lnTo>
                    <a:pt x="3010" y="32"/>
                  </a:lnTo>
                  <a:lnTo>
                    <a:pt x="3010" y="0"/>
                  </a:lnTo>
                  <a:lnTo>
                    <a:pt x="3018" y="0"/>
                  </a:lnTo>
                  <a:close/>
                  <a:moveTo>
                    <a:pt x="3618" y="0"/>
                  </a:moveTo>
                  <a:lnTo>
                    <a:pt x="3618" y="32"/>
                  </a:lnTo>
                  <a:lnTo>
                    <a:pt x="3610" y="32"/>
                  </a:lnTo>
                  <a:lnTo>
                    <a:pt x="3610" y="0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1728788" y="3771900"/>
              <a:ext cx="2033588" cy="762000"/>
            </a:xfrm>
            <a:custGeom>
              <a:avLst/>
              <a:gdLst/>
              <a:ahLst/>
              <a:cxnLst>
                <a:cxn ang="0">
                  <a:pos x="80" y="456"/>
                </a:cxn>
                <a:cxn ang="0">
                  <a:pos x="128" y="448"/>
                </a:cxn>
                <a:cxn ang="0">
                  <a:pos x="176" y="440"/>
                </a:cxn>
                <a:cxn ang="0">
                  <a:pos x="232" y="440"/>
                </a:cxn>
                <a:cxn ang="0">
                  <a:pos x="304" y="432"/>
                </a:cxn>
                <a:cxn ang="0">
                  <a:pos x="352" y="424"/>
                </a:cxn>
                <a:cxn ang="0">
                  <a:pos x="392" y="432"/>
                </a:cxn>
                <a:cxn ang="0">
                  <a:pos x="440" y="416"/>
                </a:cxn>
                <a:cxn ang="0">
                  <a:pos x="488" y="408"/>
                </a:cxn>
                <a:cxn ang="0">
                  <a:pos x="544" y="408"/>
                </a:cxn>
                <a:cxn ang="0">
                  <a:pos x="600" y="400"/>
                </a:cxn>
                <a:cxn ang="0">
                  <a:pos x="656" y="392"/>
                </a:cxn>
                <a:cxn ang="0">
                  <a:pos x="696" y="376"/>
                </a:cxn>
                <a:cxn ang="0">
                  <a:pos x="745" y="368"/>
                </a:cxn>
                <a:cxn ang="0">
                  <a:pos x="761" y="352"/>
                </a:cxn>
                <a:cxn ang="0">
                  <a:pos x="793" y="336"/>
                </a:cxn>
                <a:cxn ang="0">
                  <a:pos x="825" y="320"/>
                </a:cxn>
                <a:cxn ang="0">
                  <a:pos x="849" y="304"/>
                </a:cxn>
                <a:cxn ang="0">
                  <a:pos x="897" y="264"/>
                </a:cxn>
                <a:cxn ang="0">
                  <a:pos x="913" y="248"/>
                </a:cxn>
                <a:cxn ang="0">
                  <a:pos x="929" y="232"/>
                </a:cxn>
                <a:cxn ang="0">
                  <a:pos x="937" y="208"/>
                </a:cxn>
                <a:cxn ang="0">
                  <a:pos x="945" y="184"/>
                </a:cxn>
                <a:cxn ang="0">
                  <a:pos x="969" y="152"/>
                </a:cxn>
                <a:cxn ang="0">
                  <a:pos x="1009" y="104"/>
                </a:cxn>
                <a:cxn ang="0">
                  <a:pos x="1025" y="56"/>
                </a:cxn>
                <a:cxn ang="0">
                  <a:pos x="1065" y="8"/>
                </a:cxn>
                <a:cxn ang="0">
                  <a:pos x="1097" y="416"/>
                </a:cxn>
                <a:cxn ang="0">
                  <a:pos x="1129" y="408"/>
                </a:cxn>
                <a:cxn ang="0">
                  <a:pos x="1177" y="392"/>
                </a:cxn>
                <a:cxn ang="0">
                  <a:pos x="1209" y="376"/>
                </a:cxn>
                <a:cxn ang="0">
                  <a:pos x="1241" y="368"/>
                </a:cxn>
                <a:cxn ang="0">
                  <a:pos x="1249" y="392"/>
                </a:cxn>
                <a:cxn ang="0">
                  <a:pos x="1209" y="408"/>
                </a:cxn>
                <a:cxn ang="0">
                  <a:pos x="1185" y="408"/>
                </a:cxn>
                <a:cxn ang="0">
                  <a:pos x="1137" y="416"/>
                </a:cxn>
                <a:cxn ang="0">
                  <a:pos x="1073" y="448"/>
                </a:cxn>
                <a:cxn ang="0">
                  <a:pos x="1057" y="32"/>
                </a:cxn>
                <a:cxn ang="0">
                  <a:pos x="1041" y="80"/>
                </a:cxn>
                <a:cxn ang="0">
                  <a:pos x="1017" y="128"/>
                </a:cxn>
                <a:cxn ang="0">
                  <a:pos x="977" y="176"/>
                </a:cxn>
                <a:cxn ang="0">
                  <a:pos x="961" y="208"/>
                </a:cxn>
                <a:cxn ang="0">
                  <a:pos x="945" y="240"/>
                </a:cxn>
                <a:cxn ang="0">
                  <a:pos x="905" y="272"/>
                </a:cxn>
                <a:cxn ang="0">
                  <a:pos x="889" y="288"/>
                </a:cxn>
                <a:cxn ang="0">
                  <a:pos x="865" y="320"/>
                </a:cxn>
                <a:cxn ang="0">
                  <a:pos x="809" y="352"/>
                </a:cxn>
                <a:cxn ang="0">
                  <a:pos x="777" y="368"/>
                </a:cxn>
                <a:cxn ang="0">
                  <a:pos x="761" y="368"/>
                </a:cxn>
                <a:cxn ang="0">
                  <a:pos x="704" y="400"/>
                </a:cxn>
                <a:cxn ang="0">
                  <a:pos x="680" y="400"/>
                </a:cxn>
                <a:cxn ang="0">
                  <a:pos x="608" y="424"/>
                </a:cxn>
                <a:cxn ang="0">
                  <a:pos x="552" y="432"/>
                </a:cxn>
                <a:cxn ang="0">
                  <a:pos x="472" y="432"/>
                </a:cxn>
                <a:cxn ang="0">
                  <a:pos x="416" y="440"/>
                </a:cxn>
                <a:cxn ang="0">
                  <a:pos x="392" y="424"/>
                </a:cxn>
                <a:cxn ang="0">
                  <a:pos x="312" y="448"/>
                </a:cxn>
                <a:cxn ang="0">
                  <a:pos x="256" y="456"/>
                </a:cxn>
                <a:cxn ang="0">
                  <a:pos x="200" y="464"/>
                </a:cxn>
                <a:cxn ang="0">
                  <a:pos x="144" y="472"/>
                </a:cxn>
                <a:cxn ang="0">
                  <a:pos x="96" y="464"/>
                </a:cxn>
                <a:cxn ang="0">
                  <a:pos x="8" y="480"/>
                </a:cxn>
              </a:cxnLst>
              <a:rect l="0" t="0" r="r" b="b"/>
              <a:pathLst>
                <a:path w="1281" h="480">
                  <a:moveTo>
                    <a:pt x="8" y="456"/>
                  </a:moveTo>
                  <a:lnTo>
                    <a:pt x="16" y="456"/>
                  </a:lnTo>
                  <a:lnTo>
                    <a:pt x="24" y="456"/>
                  </a:lnTo>
                  <a:lnTo>
                    <a:pt x="32" y="456"/>
                  </a:lnTo>
                  <a:lnTo>
                    <a:pt x="40" y="456"/>
                  </a:lnTo>
                  <a:lnTo>
                    <a:pt x="48" y="456"/>
                  </a:lnTo>
                  <a:lnTo>
                    <a:pt x="56" y="456"/>
                  </a:lnTo>
                  <a:lnTo>
                    <a:pt x="64" y="456"/>
                  </a:lnTo>
                  <a:lnTo>
                    <a:pt x="72" y="456"/>
                  </a:lnTo>
                  <a:lnTo>
                    <a:pt x="80" y="456"/>
                  </a:lnTo>
                  <a:lnTo>
                    <a:pt x="72" y="464"/>
                  </a:lnTo>
                  <a:lnTo>
                    <a:pt x="72" y="456"/>
                  </a:lnTo>
                  <a:lnTo>
                    <a:pt x="72" y="448"/>
                  </a:lnTo>
                  <a:lnTo>
                    <a:pt x="80" y="448"/>
                  </a:lnTo>
                  <a:lnTo>
                    <a:pt x="88" y="448"/>
                  </a:lnTo>
                  <a:lnTo>
                    <a:pt x="96" y="448"/>
                  </a:lnTo>
                  <a:lnTo>
                    <a:pt x="104" y="448"/>
                  </a:lnTo>
                  <a:lnTo>
                    <a:pt x="112" y="448"/>
                  </a:lnTo>
                  <a:lnTo>
                    <a:pt x="120" y="448"/>
                  </a:lnTo>
                  <a:lnTo>
                    <a:pt x="128" y="448"/>
                  </a:lnTo>
                  <a:lnTo>
                    <a:pt x="136" y="448"/>
                  </a:lnTo>
                  <a:lnTo>
                    <a:pt x="144" y="448"/>
                  </a:lnTo>
                  <a:lnTo>
                    <a:pt x="152" y="448"/>
                  </a:lnTo>
                  <a:lnTo>
                    <a:pt x="160" y="448"/>
                  </a:lnTo>
                  <a:lnTo>
                    <a:pt x="168" y="448"/>
                  </a:lnTo>
                  <a:lnTo>
                    <a:pt x="176" y="448"/>
                  </a:lnTo>
                  <a:lnTo>
                    <a:pt x="168" y="456"/>
                  </a:lnTo>
                  <a:lnTo>
                    <a:pt x="168" y="448"/>
                  </a:lnTo>
                  <a:lnTo>
                    <a:pt x="168" y="440"/>
                  </a:lnTo>
                  <a:lnTo>
                    <a:pt x="176" y="440"/>
                  </a:lnTo>
                  <a:lnTo>
                    <a:pt x="184" y="440"/>
                  </a:lnTo>
                  <a:lnTo>
                    <a:pt x="192" y="440"/>
                  </a:lnTo>
                  <a:lnTo>
                    <a:pt x="200" y="440"/>
                  </a:lnTo>
                  <a:lnTo>
                    <a:pt x="208" y="440"/>
                  </a:lnTo>
                  <a:lnTo>
                    <a:pt x="216" y="440"/>
                  </a:lnTo>
                  <a:lnTo>
                    <a:pt x="224" y="440"/>
                  </a:lnTo>
                  <a:lnTo>
                    <a:pt x="232" y="440"/>
                  </a:lnTo>
                  <a:lnTo>
                    <a:pt x="240" y="440"/>
                  </a:lnTo>
                  <a:lnTo>
                    <a:pt x="232" y="448"/>
                  </a:lnTo>
                  <a:lnTo>
                    <a:pt x="232" y="440"/>
                  </a:lnTo>
                  <a:lnTo>
                    <a:pt x="232" y="432"/>
                  </a:lnTo>
                  <a:lnTo>
                    <a:pt x="240" y="432"/>
                  </a:lnTo>
                  <a:lnTo>
                    <a:pt x="248" y="432"/>
                  </a:lnTo>
                  <a:lnTo>
                    <a:pt x="256" y="432"/>
                  </a:lnTo>
                  <a:lnTo>
                    <a:pt x="264" y="432"/>
                  </a:lnTo>
                  <a:lnTo>
                    <a:pt x="272" y="432"/>
                  </a:lnTo>
                  <a:lnTo>
                    <a:pt x="280" y="432"/>
                  </a:lnTo>
                  <a:lnTo>
                    <a:pt x="288" y="432"/>
                  </a:lnTo>
                  <a:lnTo>
                    <a:pt x="296" y="432"/>
                  </a:lnTo>
                  <a:lnTo>
                    <a:pt x="304" y="432"/>
                  </a:lnTo>
                  <a:lnTo>
                    <a:pt x="296" y="440"/>
                  </a:lnTo>
                  <a:lnTo>
                    <a:pt x="296" y="432"/>
                  </a:lnTo>
                  <a:lnTo>
                    <a:pt x="296" y="424"/>
                  </a:lnTo>
                  <a:lnTo>
                    <a:pt x="304" y="424"/>
                  </a:lnTo>
                  <a:lnTo>
                    <a:pt x="312" y="424"/>
                  </a:lnTo>
                  <a:lnTo>
                    <a:pt x="320" y="424"/>
                  </a:lnTo>
                  <a:lnTo>
                    <a:pt x="328" y="424"/>
                  </a:lnTo>
                  <a:lnTo>
                    <a:pt x="336" y="424"/>
                  </a:lnTo>
                  <a:lnTo>
                    <a:pt x="344" y="424"/>
                  </a:lnTo>
                  <a:lnTo>
                    <a:pt x="352" y="424"/>
                  </a:lnTo>
                  <a:lnTo>
                    <a:pt x="360" y="424"/>
                  </a:lnTo>
                  <a:lnTo>
                    <a:pt x="368" y="424"/>
                  </a:lnTo>
                  <a:lnTo>
                    <a:pt x="376" y="424"/>
                  </a:lnTo>
                  <a:lnTo>
                    <a:pt x="368" y="432"/>
                  </a:lnTo>
                  <a:lnTo>
                    <a:pt x="368" y="424"/>
                  </a:lnTo>
                  <a:lnTo>
                    <a:pt x="368" y="416"/>
                  </a:lnTo>
                  <a:lnTo>
                    <a:pt x="376" y="416"/>
                  </a:lnTo>
                  <a:lnTo>
                    <a:pt x="384" y="416"/>
                  </a:lnTo>
                  <a:lnTo>
                    <a:pt x="392" y="424"/>
                  </a:lnTo>
                  <a:lnTo>
                    <a:pt x="392" y="432"/>
                  </a:lnTo>
                  <a:lnTo>
                    <a:pt x="368" y="424"/>
                  </a:lnTo>
                  <a:lnTo>
                    <a:pt x="376" y="416"/>
                  </a:lnTo>
                  <a:lnTo>
                    <a:pt x="384" y="416"/>
                  </a:lnTo>
                  <a:lnTo>
                    <a:pt x="392" y="416"/>
                  </a:lnTo>
                  <a:lnTo>
                    <a:pt x="400" y="416"/>
                  </a:lnTo>
                  <a:lnTo>
                    <a:pt x="408" y="416"/>
                  </a:lnTo>
                  <a:lnTo>
                    <a:pt x="416" y="416"/>
                  </a:lnTo>
                  <a:lnTo>
                    <a:pt x="424" y="416"/>
                  </a:lnTo>
                  <a:lnTo>
                    <a:pt x="432" y="416"/>
                  </a:lnTo>
                  <a:lnTo>
                    <a:pt x="440" y="416"/>
                  </a:lnTo>
                  <a:lnTo>
                    <a:pt x="448" y="416"/>
                  </a:lnTo>
                  <a:lnTo>
                    <a:pt x="456" y="416"/>
                  </a:lnTo>
                  <a:lnTo>
                    <a:pt x="464" y="416"/>
                  </a:lnTo>
                  <a:lnTo>
                    <a:pt x="472" y="416"/>
                  </a:lnTo>
                  <a:lnTo>
                    <a:pt x="464" y="424"/>
                  </a:lnTo>
                  <a:lnTo>
                    <a:pt x="464" y="416"/>
                  </a:lnTo>
                  <a:lnTo>
                    <a:pt x="464" y="408"/>
                  </a:lnTo>
                  <a:lnTo>
                    <a:pt x="472" y="408"/>
                  </a:lnTo>
                  <a:lnTo>
                    <a:pt x="480" y="408"/>
                  </a:lnTo>
                  <a:lnTo>
                    <a:pt x="488" y="408"/>
                  </a:lnTo>
                  <a:lnTo>
                    <a:pt x="496" y="408"/>
                  </a:lnTo>
                  <a:lnTo>
                    <a:pt x="504" y="408"/>
                  </a:lnTo>
                  <a:lnTo>
                    <a:pt x="512" y="408"/>
                  </a:lnTo>
                  <a:lnTo>
                    <a:pt x="520" y="408"/>
                  </a:lnTo>
                  <a:lnTo>
                    <a:pt x="528" y="408"/>
                  </a:lnTo>
                  <a:lnTo>
                    <a:pt x="536" y="408"/>
                  </a:lnTo>
                  <a:lnTo>
                    <a:pt x="544" y="408"/>
                  </a:lnTo>
                  <a:lnTo>
                    <a:pt x="552" y="408"/>
                  </a:lnTo>
                  <a:lnTo>
                    <a:pt x="544" y="416"/>
                  </a:lnTo>
                  <a:lnTo>
                    <a:pt x="544" y="408"/>
                  </a:lnTo>
                  <a:lnTo>
                    <a:pt x="544" y="400"/>
                  </a:lnTo>
                  <a:lnTo>
                    <a:pt x="552" y="400"/>
                  </a:lnTo>
                  <a:lnTo>
                    <a:pt x="560" y="400"/>
                  </a:lnTo>
                  <a:lnTo>
                    <a:pt x="568" y="400"/>
                  </a:lnTo>
                  <a:lnTo>
                    <a:pt x="576" y="400"/>
                  </a:lnTo>
                  <a:lnTo>
                    <a:pt x="584" y="400"/>
                  </a:lnTo>
                  <a:lnTo>
                    <a:pt x="592" y="400"/>
                  </a:lnTo>
                  <a:lnTo>
                    <a:pt x="600" y="400"/>
                  </a:lnTo>
                  <a:lnTo>
                    <a:pt x="608" y="400"/>
                  </a:lnTo>
                  <a:lnTo>
                    <a:pt x="600" y="400"/>
                  </a:lnTo>
                  <a:lnTo>
                    <a:pt x="608" y="392"/>
                  </a:lnTo>
                  <a:lnTo>
                    <a:pt x="616" y="392"/>
                  </a:lnTo>
                  <a:lnTo>
                    <a:pt x="624" y="392"/>
                  </a:lnTo>
                  <a:lnTo>
                    <a:pt x="632" y="392"/>
                  </a:lnTo>
                  <a:lnTo>
                    <a:pt x="640" y="392"/>
                  </a:lnTo>
                  <a:lnTo>
                    <a:pt x="648" y="392"/>
                  </a:lnTo>
                  <a:lnTo>
                    <a:pt x="656" y="392"/>
                  </a:lnTo>
                  <a:lnTo>
                    <a:pt x="664" y="392"/>
                  </a:lnTo>
                  <a:lnTo>
                    <a:pt x="656" y="400"/>
                  </a:lnTo>
                  <a:lnTo>
                    <a:pt x="656" y="392"/>
                  </a:lnTo>
                  <a:lnTo>
                    <a:pt x="656" y="384"/>
                  </a:lnTo>
                  <a:lnTo>
                    <a:pt x="664" y="384"/>
                  </a:lnTo>
                  <a:lnTo>
                    <a:pt x="672" y="384"/>
                  </a:lnTo>
                  <a:lnTo>
                    <a:pt x="680" y="384"/>
                  </a:lnTo>
                  <a:lnTo>
                    <a:pt x="688" y="384"/>
                  </a:lnTo>
                  <a:lnTo>
                    <a:pt x="680" y="392"/>
                  </a:lnTo>
                  <a:lnTo>
                    <a:pt x="680" y="384"/>
                  </a:lnTo>
                  <a:lnTo>
                    <a:pt x="680" y="376"/>
                  </a:lnTo>
                  <a:lnTo>
                    <a:pt x="688" y="376"/>
                  </a:lnTo>
                  <a:lnTo>
                    <a:pt x="696" y="376"/>
                  </a:lnTo>
                  <a:lnTo>
                    <a:pt x="704" y="376"/>
                  </a:lnTo>
                  <a:lnTo>
                    <a:pt x="712" y="376"/>
                  </a:lnTo>
                  <a:lnTo>
                    <a:pt x="720" y="376"/>
                  </a:lnTo>
                  <a:lnTo>
                    <a:pt x="712" y="384"/>
                  </a:lnTo>
                  <a:lnTo>
                    <a:pt x="712" y="376"/>
                  </a:lnTo>
                  <a:lnTo>
                    <a:pt x="712" y="368"/>
                  </a:lnTo>
                  <a:lnTo>
                    <a:pt x="720" y="368"/>
                  </a:lnTo>
                  <a:lnTo>
                    <a:pt x="728" y="368"/>
                  </a:lnTo>
                  <a:lnTo>
                    <a:pt x="736" y="368"/>
                  </a:lnTo>
                  <a:lnTo>
                    <a:pt x="745" y="368"/>
                  </a:lnTo>
                  <a:lnTo>
                    <a:pt x="736" y="376"/>
                  </a:lnTo>
                  <a:lnTo>
                    <a:pt x="736" y="368"/>
                  </a:lnTo>
                  <a:lnTo>
                    <a:pt x="736" y="360"/>
                  </a:lnTo>
                  <a:lnTo>
                    <a:pt x="745" y="360"/>
                  </a:lnTo>
                  <a:lnTo>
                    <a:pt x="753" y="360"/>
                  </a:lnTo>
                  <a:lnTo>
                    <a:pt x="761" y="360"/>
                  </a:lnTo>
                  <a:lnTo>
                    <a:pt x="753" y="368"/>
                  </a:lnTo>
                  <a:lnTo>
                    <a:pt x="753" y="360"/>
                  </a:lnTo>
                  <a:lnTo>
                    <a:pt x="753" y="352"/>
                  </a:lnTo>
                  <a:lnTo>
                    <a:pt x="761" y="352"/>
                  </a:lnTo>
                  <a:lnTo>
                    <a:pt x="769" y="352"/>
                  </a:lnTo>
                  <a:lnTo>
                    <a:pt x="761" y="352"/>
                  </a:lnTo>
                  <a:lnTo>
                    <a:pt x="769" y="344"/>
                  </a:lnTo>
                  <a:lnTo>
                    <a:pt x="777" y="344"/>
                  </a:lnTo>
                  <a:lnTo>
                    <a:pt x="785" y="344"/>
                  </a:lnTo>
                  <a:lnTo>
                    <a:pt x="793" y="344"/>
                  </a:lnTo>
                  <a:lnTo>
                    <a:pt x="785" y="352"/>
                  </a:lnTo>
                  <a:lnTo>
                    <a:pt x="785" y="344"/>
                  </a:lnTo>
                  <a:lnTo>
                    <a:pt x="785" y="336"/>
                  </a:lnTo>
                  <a:lnTo>
                    <a:pt x="793" y="336"/>
                  </a:lnTo>
                  <a:lnTo>
                    <a:pt x="801" y="336"/>
                  </a:lnTo>
                  <a:lnTo>
                    <a:pt x="809" y="336"/>
                  </a:lnTo>
                  <a:lnTo>
                    <a:pt x="801" y="344"/>
                  </a:lnTo>
                  <a:lnTo>
                    <a:pt x="801" y="336"/>
                  </a:lnTo>
                  <a:lnTo>
                    <a:pt x="801" y="328"/>
                  </a:lnTo>
                  <a:lnTo>
                    <a:pt x="809" y="328"/>
                  </a:lnTo>
                  <a:lnTo>
                    <a:pt x="817" y="328"/>
                  </a:lnTo>
                  <a:lnTo>
                    <a:pt x="809" y="328"/>
                  </a:lnTo>
                  <a:lnTo>
                    <a:pt x="817" y="320"/>
                  </a:lnTo>
                  <a:lnTo>
                    <a:pt x="825" y="320"/>
                  </a:lnTo>
                  <a:lnTo>
                    <a:pt x="833" y="320"/>
                  </a:lnTo>
                  <a:lnTo>
                    <a:pt x="825" y="320"/>
                  </a:lnTo>
                  <a:lnTo>
                    <a:pt x="833" y="312"/>
                  </a:lnTo>
                  <a:lnTo>
                    <a:pt x="841" y="312"/>
                  </a:lnTo>
                  <a:lnTo>
                    <a:pt x="849" y="312"/>
                  </a:lnTo>
                  <a:lnTo>
                    <a:pt x="841" y="320"/>
                  </a:lnTo>
                  <a:lnTo>
                    <a:pt x="841" y="312"/>
                  </a:lnTo>
                  <a:lnTo>
                    <a:pt x="841" y="304"/>
                  </a:lnTo>
                  <a:lnTo>
                    <a:pt x="849" y="296"/>
                  </a:lnTo>
                  <a:lnTo>
                    <a:pt x="849" y="304"/>
                  </a:lnTo>
                  <a:lnTo>
                    <a:pt x="849" y="296"/>
                  </a:lnTo>
                  <a:lnTo>
                    <a:pt x="849" y="288"/>
                  </a:lnTo>
                  <a:lnTo>
                    <a:pt x="857" y="288"/>
                  </a:lnTo>
                  <a:lnTo>
                    <a:pt x="865" y="288"/>
                  </a:lnTo>
                  <a:lnTo>
                    <a:pt x="857" y="288"/>
                  </a:lnTo>
                  <a:lnTo>
                    <a:pt x="865" y="280"/>
                  </a:lnTo>
                  <a:lnTo>
                    <a:pt x="873" y="272"/>
                  </a:lnTo>
                  <a:lnTo>
                    <a:pt x="881" y="264"/>
                  </a:lnTo>
                  <a:lnTo>
                    <a:pt x="889" y="264"/>
                  </a:lnTo>
                  <a:lnTo>
                    <a:pt x="897" y="264"/>
                  </a:lnTo>
                  <a:lnTo>
                    <a:pt x="889" y="272"/>
                  </a:lnTo>
                  <a:lnTo>
                    <a:pt x="889" y="264"/>
                  </a:lnTo>
                  <a:lnTo>
                    <a:pt x="889" y="256"/>
                  </a:lnTo>
                  <a:lnTo>
                    <a:pt x="897" y="256"/>
                  </a:lnTo>
                  <a:lnTo>
                    <a:pt x="905" y="256"/>
                  </a:lnTo>
                  <a:lnTo>
                    <a:pt x="897" y="264"/>
                  </a:lnTo>
                  <a:lnTo>
                    <a:pt x="897" y="256"/>
                  </a:lnTo>
                  <a:lnTo>
                    <a:pt x="897" y="248"/>
                  </a:lnTo>
                  <a:lnTo>
                    <a:pt x="905" y="248"/>
                  </a:lnTo>
                  <a:lnTo>
                    <a:pt x="913" y="248"/>
                  </a:lnTo>
                  <a:lnTo>
                    <a:pt x="905" y="256"/>
                  </a:lnTo>
                  <a:lnTo>
                    <a:pt x="905" y="248"/>
                  </a:lnTo>
                  <a:lnTo>
                    <a:pt x="905" y="240"/>
                  </a:lnTo>
                  <a:lnTo>
                    <a:pt x="913" y="240"/>
                  </a:lnTo>
                  <a:lnTo>
                    <a:pt x="921" y="240"/>
                  </a:lnTo>
                  <a:lnTo>
                    <a:pt x="913" y="248"/>
                  </a:lnTo>
                  <a:lnTo>
                    <a:pt x="913" y="240"/>
                  </a:lnTo>
                  <a:lnTo>
                    <a:pt x="913" y="232"/>
                  </a:lnTo>
                  <a:lnTo>
                    <a:pt x="921" y="232"/>
                  </a:lnTo>
                  <a:lnTo>
                    <a:pt x="929" y="232"/>
                  </a:lnTo>
                  <a:lnTo>
                    <a:pt x="921" y="240"/>
                  </a:lnTo>
                  <a:lnTo>
                    <a:pt x="921" y="232"/>
                  </a:lnTo>
                  <a:lnTo>
                    <a:pt x="921" y="224"/>
                  </a:lnTo>
                  <a:lnTo>
                    <a:pt x="921" y="216"/>
                  </a:lnTo>
                  <a:lnTo>
                    <a:pt x="929" y="216"/>
                  </a:lnTo>
                  <a:lnTo>
                    <a:pt x="937" y="216"/>
                  </a:lnTo>
                  <a:lnTo>
                    <a:pt x="929" y="224"/>
                  </a:lnTo>
                  <a:lnTo>
                    <a:pt x="929" y="216"/>
                  </a:lnTo>
                  <a:lnTo>
                    <a:pt x="929" y="208"/>
                  </a:lnTo>
                  <a:lnTo>
                    <a:pt x="937" y="208"/>
                  </a:lnTo>
                  <a:lnTo>
                    <a:pt x="945" y="208"/>
                  </a:lnTo>
                  <a:lnTo>
                    <a:pt x="937" y="216"/>
                  </a:lnTo>
                  <a:lnTo>
                    <a:pt x="937" y="208"/>
                  </a:lnTo>
                  <a:lnTo>
                    <a:pt x="937" y="200"/>
                  </a:lnTo>
                  <a:lnTo>
                    <a:pt x="937" y="192"/>
                  </a:lnTo>
                  <a:lnTo>
                    <a:pt x="945" y="192"/>
                  </a:lnTo>
                  <a:lnTo>
                    <a:pt x="953" y="192"/>
                  </a:lnTo>
                  <a:lnTo>
                    <a:pt x="945" y="200"/>
                  </a:lnTo>
                  <a:lnTo>
                    <a:pt x="945" y="192"/>
                  </a:lnTo>
                  <a:lnTo>
                    <a:pt x="945" y="184"/>
                  </a:lnTo>
                  <a:lnTo>
                    <a:pt x="945" y="176"/>
                  </a:lnTo>
                  <a:lnTo>
                    <a:pt x="953" y="176"/>
                  </a:lnTo>
                  <a:lnTo>
                    <a:pt x="961" y="176"/>
                  </a:lnTo>
                  <a:lnTo>
                    <a:pt x="953" y="184"/>
                  </a:lnTo>
                  <a:lnTo>
                    <a:pt x="953" y="176"/>
                  </a:lnTo>
                  <a:lnTo>
                    <a:pt x="953" y="168"/>
                  </a:lnTo>
                  <a:lnTo>
                    <a:pt x="961" y="160"/>
                  </a:lnTo>
                  <a:lnTo>
                    <a:pt x="969" y="152"/>
                  </a:lnTo>
                  <a:lnTo>
                    <a:pt x="969" y="160"/>
                  </a:lnTo>
                  <a:lnTo>
                    <a:pt x="969" y="152"/>
                  </a:lnTo>
                  <a:lnTo>
                    <a:pt x="969" y="144"/>
                  </a:lnTo>
                  <a:lnTo>
                    <a:pt x="977" y="136"/>
                  </a:lnTo>
                  <a:lnTo>
                    <a:pt x="985" y="128"/>
                  </a:lnTo>
                  <a:lnTo>
                    <a:pt x="993" y="120"/>
                  </a:lnTo>
                  <a:lnTo>
                    <a:pt x="993" y="128"/>
                  </a:lnTo>
                  <a:lnTo>
                    <a:pt x="993" y="120"/>
                  </a:lnTo>
                  <a:lnTo>
                    <a:pt x="993" y="112"/>
                  </a:lnTo>
                  <a:lnTo>
                    <a:pt x="1001" y="104"/>
                  </a:lnTo>
                  <a:lnTo>
                    <a:pt x="1009" y="96"/>
                  </a:lnTo>
                  <a:lnTo>
                    <a:pt x="1009" y="104"/>
                  </a:lnTo>
                  <a:lnTo>
                    <a:pt x="1009" y="96"/>
                  </a:lnTo>
                  <a:lnTo>
                    <a:pt x="1009" y="88"/>
                  </a:lnTo>
                  <a:lnTo>
                    <a:pt x="1009" y="80"/>
                  </a:lnTo>
                  <a:lnTo>
                    <a:pt x="1017" y="72"/>
                  </a:lnTo>
                  <a:lnTo>
                    <a:pt x="1017" y="80"/>
                  </a:lnTo>
                  <a:lnTo>
                    <a:pt x="1017" y="72"/>
                  </a:lnTo>
                  <a:lnTo>
                    <a:pt x="1017" y="64"/>
                  </a:lnTo>
                  <a:lnTo>
                    <a:pt x="1017" y="56"/>
                  </a:lnTo>
                  <a:lnTo>
                    <a:pt x="1025" y="48"/>
                  </a:lnTo>
                  <a:lnTo>
                    <a:pt x="1025" y="56"/>
                  </a:lnTo>
                  <a:lnTo>
                    <a:pt x="1025" y="48"/>
                  </a:lnTo>
                  <a:lnTo>
                    <a:pt x="1025" y="40"/>
                  </a:lnTo>
                  <a:lnTo>
                    <a:pt x="1033" y="32"/>
                  </a:lnTo>
                  <a:lnTo>
                    <a:pt x="1033" y="40"/>
                  </a:lnTo>
                  <a:lnTo>
                    <a:pt x="1033" y="32"/>
                  </a:lnTo>
                  <a:lnTo>
                    <a:pt x="1033" y="16"/>
                  </a:lnTo>
                  <a:lnTo>
                    <a:pt x="1033" y="8"/>
                  </a:lnTo>
                  <a:lnTo>
                    <a:pt x="1041" y="0"/>
                  </a:lnTo>
                  <a:lnTo>
                    <a:pt x="1057" y="0"/>
                  </a:lnTo>
                  <a:lnTo>
                    <a:pt x="1065" y="8"/>
                  </a:lnTo>
                  <a:lnTo>
                    <a:pt x="1065" y="432"/>
                  </a:lnTo>
                  <a:lnTo>
                    <a:pt x="1049" y="424"/>
                  </a:lnTo>
                  <a:lnTo>
                    <a:pt x="1057" y="424"/>
                  </a:lnTo>
                  <a:lnTo>
                    <a:pt x="1065" y="424"/>
                  </a:lnTo>
                  <a:lnTo>
                    <a:pt x="1073" y="424"/>
                  </a:lnTo>
                  <a:lnTo>
                    <a:pt x="1081" y="424"/>
                  </a:lnTo>
                  <a:lnTo>
                    <a:pt x="1089" y="424"/>
                  </a:lnTo>
                  <a:lnTo>
                    <a:pt x="1081" y="424"/>
                  </a:lnTo>
                  <a:lnTo>
                    <a:pt x="1089" y="416"/>
                  </a:lnTo>
                  <a:lnTo>
                    <a:pt x="1097" y="416"/>
                  </a:lnTo>
                  <a:lnTo>
                    <a:pt x="1105" y="416"/>
                  </a:lnTo>
                  <a:lnTo>
                    <a:pt x="1113" y="416"/>
                  </a:lnTo>
                  <a:lnTo>
                    <a:pt x="1121" y="416"/>
                  </a:lnTo>
                  <a:lnTo>
                    <a:pt x="1113" y="424"/>
                  </a:lnTo>
                  <a:lnTo>
                    <a:pt x="1113" y="416"/>
                  </a:lnTo>
                  <a:lnTo>
                    <a:pt x="1113" y="408"/>
                  </a:lnTo>
                  <a:lnTo>
                    <a:pt x="1121" y="408"/>
                  </a:lnTo>
                  <a:lnTo>
                    <a:pt x="1129" y="408"/>
                  </a:lnTo>
                  <a:lnTo>
                    <a:pt x="1137" y="408"/>
                  </a:lnTo>
                  <a:lnTo>
                    <a:pt x="1129" y="408"/>
                  </a:lnTo>
                  <a:lnTo>
                    <a:pt x="1137" y="400"/>
                  </a:lnTo>
                  <a:lnTo>
                    <a:pt x="1145" y="400"/>
                  </a:lnTo>
                  <a:lnTo>
                    <a:pt x="1153" y="400"/>
                  </a:lnTo>
                  <a:lnTo>
                    <a:pt x="1161" y="400"/>
                  </a:lnTo>
                  <a:lnTo>
                    <a:pt x="1169" y="400"/>
                  </a:lnTo>
                  <a:lnTo>
                    <a:pt x="1161" y="408"/>
                  </a:lnTo>
                  <a:lnTo>
                    <a:pt x="1161" y="400"/>
                  </a:lnTo>
                  <a:lnTo>
                    <a:pt x="1161" y="392"/>
                  </a:lnTo>
                  <a:lnTo>
                    <a:pt x="1169" y="392"/>
                  </a:lnTo>
                  <a:lnTo>
                    <a:pt x="1177" y="392"/>
                  </a:lnTo>
                  <a:lnTo>
                    <a:pt x="1185" y="392"/>
                  </a:lnTo>
                  <a:lnTo>
                    <a:pt x="1193" y="392"/>
                  </a:lnTo>
                  <a:lnTo>
                    <a:pt x="1185" y="400"/>
                  </a:lnTo>
                  <a:lnTo>
                    <a:pt x="1185" y="392"/>
                  </a:lnTo>
                  <a:lnTo>
                    <a:pt x="1185" y="384"/>
                  </a:lnTo>
                  <a:lnTo>
                    <a:pt x="1193" y="384"/>
                  </a:lnTo>
                  <a:lnTo>
                    <a:pt x="1201" y="384"/>
                  </a:lnTo>
                  <a:lnTo>
                    <a:pt x="1209" y="384"/>
                  </a:lnTo>
                  <a:lnTo>
                    <a:pt x="1201" y="384"/>
                  </a:lnTo>
                  <a:lnTo>
                    <a:pt x="1209" y="376"/>
                  </a:lnTo>
                  <a:lnTo>
                    <a:pt x="1217" y="376"/>
                  </a:lnTo>
                  <a:lnTo>
                    <a:pt x="1225" y="376"/>
                  </a:lnTo>
                  <a:lnTo>
                    <a:pt x="1233" y="376"/>
                  </a:lnTo>
                  <a:lnTo>
                    <a:pt x="1225" y="384"/>
                  </a:lnTo>
                  <a:lnTo>
                    <a:pt x="1225" y="376"/>
                  </a:lnTo>
                  <a:lnTo>
                    <a:pt x="1225" y="368"/>
                  </a:lnTo>
                  <a:lnTo>
                    <a:pt x="1233" y="368"/>
                  </a:lnTo>
                  <a:lnTo>
                    <a:pt x="1241" y="368"/>
                  </a:lnTo>
                  <a:lnTo>
                    <a:pt x="1249" y="368"/>
                  </a:lnTo>
                  <a:lnTo>
                    <a:pt x="1241" y="368"/>
                  </a:lnTo>
                  <a:lnTo>
                    <a:pt x="1249" y="360"/>
                  </a:lnTo>
                  <a:lnTo>
                    <a:pt x="1257" y="360"/>
                  </a:lnTo>
                  <a:lnTo>
                    <a:pt x="1265" y="360"/>
                  </a:lnTo>
                  <a:lnTo>
                    <a:pt x="1273" y="360"/>
                  </a:lnTo>
                  <a:lnTo>
                    <a:pt x="1281" y="368"/>
                  </a:lnTo>
                  <a:lnTo>
                    <a:pt x="1265" y="384"/>
                  </a:lnTo>
                  <a:lnTo>
                    <a:pt x="1257" y="384"/>
                  </a:lnTo>
                  <a:lnTo>
                    <a:pt x="1265" y="376"/>
                  </a:lnTo>
                  <a:lnTo>
                    <a:pt x="1257" y="384"/>
                  </a:lnTo>
                  <a:lnTo>
                    <a:pt x="1249" y="392"/>
                  </a:lnTo>
                  <a:lnTo>
                    <a:pt x="1241" y="392"/>
                  </a:lnTo>
                  <a:lnTo>
                    <a:pt x="1233" y="392"/>
                  </a:lnTo>
                  <a:lnTo>
                    <a:pt x="1249" y="376"/>
                  </a:lnTo>
                  <a:lnTo>
                    <a:pt x="1249" y="384"/>
                  </a:lnTo>
                  <a:lnTo>
                    <a:pt x="1233" y="400"/>
                  </a:lnTo>
                  <a:lnTo>
                    <a:pt x="1225" y="400"/>
                  </a:lnTo>
                  <a:lnTo>
                    <a:pt x="1217" y="400"/>
                  </a:lnTo>
                  <a:lnTo>
                    <a:pt x="1225" y="392"/>
                  </a:lnTo>
                  <a:lnTo>
                    <a:pt x="1217" y="400"/>
                  </a:lnTo>
                  <a:lnTo>
                    <a:pt x="1209" y="408"/>
                  </a:lnTo>
                  <a:lnTo>
                    <a:pt x="1201" y="408"/>
                  </a:lnTo>
                  <a:lnTo>
                    <a:pt x="1193" y="408"/>
                  </a:lnTo>
                  <a:lnTo>
                    <a:pt x="1209" y="392"/>
                  </a:lnTo>
                  <a:lnTo>
                    <a:pt x="1209" y="400"/>
                  </a:lnTo>
                  <a:lnTo>
                    <a:pt x="1193" y="416"/>
                  </a:lnTo>
                  <a:lnTo>
                    <a:pt x="1185" y="416"/>
                  </a:lnTo>
                  <a:lnTo>
                    <a:pt x="1177" y="416"/>
                  </a:lnTo>
                  <a:lnTo>
                    <a:pt x="1169" y="416"/>
                  </a:lnTo>
                  <a:lnTo>
                    <a:pt x="1185" y="400"/>
                  </a:lnTo>
                  <a:lnTo>
                    <a:pt x="1185" y="408"/>
                  </a:lnTo>
                  <a:lnTo>
                    <a:pt x="1169" y="424"/>
                  </a:lnTo>
                  <a:lnTo>
                    <a:pt x="1161" y="424"/>
                  </a:lnTo>
                  <a:lnTo>
                    <a:pt x="1153" y="424"/>
                  </a:lnTo>
                  <a:lnTo>
                    <a:pt x="1145" y="424"/>
                  </a:lnTo>
                  <a:lnTo>
                    <a:pt x="1153" y="416"/>
                  </a:lnTo>
                  <a:lnTo>
                    <a:pt x="1145" y="424"/>
                  </a:lnTo>
                  <a:lnTo>
                    <a:pt x="1137" y="432"/>
                  </a:lnTo>
                  <a:lnTo>
                    <a:pt x="1129" y="432"/>
                  </a:lnTo>
                  <a:lnTo>
                    <a:pt x="1121" y="432"/>
                  </a:lnTo>
                  <a:lnTo>
                    <a:pt x="1137" y="416"/>
                  </a:lnTo>
                  <a:lnTo>
                    <a:pt x="1137" y="424"/>
                  </a:lnTo>
                  <a:lnTo>
                    <a:pt x="1121" y="440"/>
                  </a:lnTo>
                  <a:lnTo>
                    <a:pt x="1113" y="440"/>
                  </a:lnTo>
                  <a:lnTo>
                    <a:pt x="1105" y="440"/>
                  </a:lnTo>
                  <a:lnTo>
                    <a:pt x="1097" y="440"/>
                  </a:lnTo>
                  <a:lnTo>
                    <a:pt x="1105" y="432"/>
                  </a:lnTo>
                  <a:lnTo>
                    <a:pt x="1097" y="440"/>
                  </a:lnTo>
                  <a:lnTo>
                    <a:pt x="1089" y="448"/>
                  </a:lnTo>
                  <a:lnTo>
                    <a:pt x="1081" y="448"/>
                  </a:lnTo>
                  <a:lnTo>
                    <a:pt x="1073" y="448"/>
                  </a:lnTo>
                  <a:lnTo>
                    <a:pt x="1065" y="448"/>
                  </a:lnTo>
                  <a:lnTo>
                    <a:pt x="1057" y="448"/>
                  </a:lnTo>
                  <a:lnTo>
                    <a:pt x="1049" y="448"/>
                  </a:lnTo>
                  <a:lnTo>
                    <a:pt x="1041" y="440"/>
                  </a:lnTo>
                  <a:lnTo>
                    <a:pt x="1041" y="432"/>
                  </a:lnTo>
                  <a:lnTo>
                    <a:pt x="1041" y="8"/>
                  </a:lnTo>
                  <a:lnTo>
                    <a:pt x="1057" y="16"/>
                  </a:lnTo>
                  <a:lnTo>
                    <a:pt x="1049" y="24"/>
                  </a:lnTo>
                  <a:lnTo>
                    <a:pt x="1057" y="16"/>
                  </a:lnTo>
                  <a:lnTo>
                    <a:pt x="1057" y="32"/>
                  </a:lnTo>
                  <a:lnTo>
                    <a:pt x="1057" y="40"/>
                  </a:lnTo>
                  <a:lnTo>
                    <a:pt x="1049" y="48"/>
                  </a:lnTo>
                  <a:lnTo>
                    <a:pt x="1041" y="56"/>
                  </a:lnTo>
                  <a:lnTo>
                    <a:pt x="1049" y="48"/>
                  </a:lnTo>
                  <a:lnTo>
                    <a:pt x="1049" y="56"/>
                  </a:lnTo>
                  <a:lnTo>
                    <a:pt x="1041" y="64"/>
                  </a:lnTo>
                  <a:lnTo>
                    <a:pt x="1033" y="72"/>
                  </a:lnTo>
                  <a:lnTo>
                    <a:pt x="1041" y="64"/>
                  </a:lnTo>
                  <a:lnTo>
                    <a:pt x="1041" y="72"/>
                  </a:lnTo>
                  <a:lnTo>
                    <a:pt x="1041" y="80"/>
                  </a:lnTo>
                  <a:lnTo>
                    <a:pt x="1033" y="88"/>
                  </a:lnTo>
                  <a:lnTo>
                    <a:pt x="1025" y="96"/>
                  </a:lnTo>
                  <a:lnTo>
                    <a:pt x="1033" y="88"/>
                  </a:lnTo>
                  <a:lnTo>
                    <a:pt x="1033" y="96"/>
                  </a:lnTo>
                  <a:lnTo>
                    <a:pt x="1033" y="104"/>
                  </a:lnTo>
                  <a:lnTo>
                    <a:pt x="1025" y="112"/>
                  </a:lnTo>
                  <a:lnTo>
                    <a:pt x="1017" y="120"/>
                  </a:lnTo>
                  <a:lnTo>
                    <a:pt x="1009" y="128"/>
                  </a:lnTo>
                  <a:lnTo>
                    <a:pt x="1017" y="120"/>
                  </a:lnTo>
                  <a:lnTo>
                    <a:pt x="1017" y="128"/>
                  </a:lnTo>
                  <a:lnTo>
                    <a:pt x="1009" y="136"/>
                  </a:lnTo>
                  <a:lnTo>
                    <a:pt x="1001" y="144"/>
                  </a:lnTo>
                  <a:lnTo>
                    <a:pt x="993" y="152"/>
                  </a:lnTo>
                  <a:lnTo>
                    <a:pt x="985" y="160"/>
                  </a:lnTo>
                  <a:lnTo>
                    <a:pt x="993" y="152"/>
                  </a:lnTo>
                  <a:lnTo>
                    <a:pt x="993" y="160"/>
                  </a:lnTo>
                  <a:lnTo>
                    <a:pt x="985" y="168"/>
                  </a:lnTo>
                  <a:lnTo>
                    <a:pt x="977" y="176"/>
                  </a:lnTo>
                  <a:lnTo>
                    <a:pt x="969" y="184"/>
                  </a:lnTo>
                  <a:lnTo>
                    <a:pt x="977" y="176"/>
                  </a:lnTo>
                  <a:lnTo>
                    <a:pt x="977" y="184"/>
                  </a:lnTo>
                  <a:lnTo>
                    <a:pt x="961" y="200"/>
                  </a:lnTo>
                  <a:lnTo>
                    <a:pt x="953" y="200"/>
                  </a:lnTo>
                  <a:lnTo>
                    <a:pt x="969" y="184"/>
                  </a:lnTo>
                  <a:lnTo>
                    <a:pt x="969" y="192"/>
                  </a:lnTo>
                  <a:lnTo>
                    <a:pt x="969" y="200"/>
                  </a:lnTo>
                  <a:lnTo>
                    <a:pt x="953" y="216"/>
                  </a:lnTo>
                  <a:lnTo>
                    <a:pt x="945" y="216"/>
                  </a:lnTo>
                  <a:lnTo>
                    <a:pt x="961" y="200"/>
                  </a:lnTo>
                  <a:lnTo>
                    <a:pt x="961" y="208"/>
                  </a:lnTo>
                  <a:lnTo>
                    <a:pt x="961" y="216"/>
                  </a:lnTo>
                  <a:lnTo>
                    <a:pt x="945" y="232"/>
                  </a:lnTo>
                  <a:lnTo>
                    <a:pt x="937" y="232"/>
                  </a:lnTo>
                  <a:lnTo>
                    <a:pt x="953" y="216"/>
                  </a:lnTo>
                  <a:lnTo>
                    <a:pt x="953" y="224"/>
                  </a:lnTo>
                  <a:lnTo>
                    <a:pt x="937" y="240"/>
                  </a:lnTo>
                  <a:lnTo>
                    <a:pt x="929" y="240"/>
                  </a:lnTo>
                  <a:lnTo>
                    <a:pt x="945" y="224"/>
                  </a:lnTo>
                  <a:lnTo>
                    <a:pt x="945" y="232"/>
                  </a:lnTo>
                  <a:lnTo>
                    <a:pt x="945" y="240"/>
                  </a:lnTo>
                  <a:lnTo>
                    <a:pt x="929" y="256"/>
                  </a:lnTo>
                  <a:lnTo>
                    <a:pt x="921" y="256"/>
                  </a:lnTo>
                  <a:lnTo>
                    <a:pt x="937" y="240"/>
                  </a:lnTo>
                  <a:lnTo>
                    <a:pt x="937" y="248"/>
                  </a:lnTo>
                  <a:lnTo>
                    <a:pt x="921" y="264"/>
                  </a:lnTo>
                  <a:lnTo>
                    <a:pt x="913" y="264"/>
                  </a:lnTo>
                  <a:lnTo>
                    <a:pt x="929" y="248"/>
                  </a:lnTo>
                  <a:lnTo>
                    <a:pt x="929" y="256"/>
                  </a:lnTo>
                  <a:lnTo>
                    <a:pt x="913" y="272"/>
                  </a:lnTo>
                  <a:lnTo>
                    <a:pt x="905" y="272"/>
                  </a:lnTo>
                  <a:lnTo>
                    <a:pt x="921" y="256"/>
                  </a:lnTo>
                  <a:lnTo>
                    <a:pt x="921" y="264"/>
                  </a:lnTo>
                  <a:lnTo>
                    <a:pt x="905" y="280"/>
                  </a:lnTo>
                  <a:lnTo>
                    <a:pt x="897" y="280"/>
                  </a:lnTo>
                  <a:lnTo>
                    <a:pt x="913" y="264"/>
                  </a:lnTo>
                  <a:lnTo>
                    <a:pt x="913" y="272"/>
                  </a:lnTo>
                  <a:lnTo>
                    <a:pt x="897" y="288"/>
                  </a:lnTo>
                  <a:lnTo>
                    <a:pt x="889" y="288"/>
                  </a:lnTo>
                  <a:lnTo>
                    <a:pt x="897" y="280"/>
                  </a:lnTo>
                  <a:lnTo>
                    <a:pt x="889" y="288"/>
                  </a:lnTo>
                  <a:lnTo>
                    <a:pt x="881" y="296"/>
                  </a:lnTo>
                  <a:lnTo>
                    <a:pt x="873" y="304"/>
                  </a:lnTo>
                  <a:lnTo>
                    <a:pt x="865" y="312"/>
                  </a:lnTo>
                  <a:lnTo>
                    <a:pt x="857" y="312"/>
                  </a:lnTo>
                  <a:lnTo>
                    <a:pt x="873" y="296"/>
                  </a:lnTo>
                  <a:lnTo>
                    <a:pt x="873" y="304"/>
                  </a:lnTo>
                  <a:lnTo>
                    <a:pt x="865" y="312"/>
                  </a:lnTo>
                  <a:lnTo>
                    <a:pt x="857" y="320"/>
                  </a:lnTo>
                  <a:lnTo>
                    <a:pt x="865" y="312"/>
                  </a:lnTo>
                  <a:lnTo>
                    <a:pt x="865" y="320"/>
                  </a:lnTo>
                  <a:lnTo>
                    <a:pt x="849" y="336"/>
                  </a:lnTo>
                  <a:lnTo>
                    <a:pt x="841" y="336"/>
                  </a:lnTo>
                  <a:lnTo>
                    <a:pt x="849" y="328"/>
                  </a:lnTo>
                  <a:lnTo>
                    <a:pt x="841" y="336"/>
                  </a:lnTo>
                  <a:lnTo>
                    <a:pt x="833" y="344"/>
                  </a:lnTo>
                  <a:lnTo>
                    <a:pt x="825" y="344"/>
                  </a:lnTo>
                  <a:lnTo>
                    <a:pt x="833" y="336"/>
                  </a:lnTo>
                  <a:lnTo>
                    <a:pt x="825" y="344"/>
                  </a:lnTo>
                  <a:lnTo>
                    <a:pt x="817" y="352"/>
                  </a:lnTo>
                  <a:lnTo>
                    <a:pt x="809" y="352"/>
                  </a:lnTo>
                  <a:lnTo>
                    <a:pt x="825" y="336"/>
                  </a:lnTo>
                  <a:lnTo>
                    <a:pt x="825" y="344"/>
                  </a:lnTo>
                  <a:lnTo>
                    <a:pt x="809" y="360"/>
                  </a:lnTo>
                  <a:lnTo>
                    <a:pt x="801" y="360"/>
                  </a:lnTo>
                  <a:lnTo>
                    <a:pt x="793" y="360"/>
                  </a:lnTo>
                  <a:lnTo>
                    <a:pt x="809" y="344"/>
                  </a:lnTo>
                  <a:lnTo>
                    <a:pt x="809" y="352"/>
                  </a:lnTo>
                  <a:lnTo>
                    <a:pt x="793" y="368"/>
                  </a:lnTo>
                  <a:lnTo>
                    <a:pt x="785" y="368"/>
                  </a:lnTo>
                  <a:lnTo>
                    <a:pt x="777" y="368"/>
                  </a:lnTo>
                  <a:lnTo>
                    <a:pt x="785" y="360"/>
                  </a:lnTo>
                  <a:lnTo>
                    <a:pt x="777" y="368"/>
                  </a:lnTo>
                  <a:lnTo>
                    <a:pt x="769" y="376"/>
                  </a:lnTo>
                  <a:lnTo>
                    <a:pt x="761" y="376"/>
                  </a:lnTo>
                  <a:lnTo>
                    <a:pt x="777" y="360"/>
                  </a:lnTo>
                  <a:lnTo>
                    <a:pt x="777" y="368"/>
                  </a:lnTo>
                  <a:lnTo>
                    <a:pt x="761" y="384"/>
                  </a:lnTo>
                  <a:lnTo>
                    <a:pt x="753" y="384"/>
                  </a:lnTo>
                  <a:lnTo>
                    <a:pt x="745" y="384"/>
                  </a:lnTo>
                  <a:lnTo>
                    <a:pt x="761" y="368"/>
                  </a:lnTo>
                  <a:lnTo>
                    <a:pt x="761" y="376"/>
                  </a:lnTo>
                  <a:lnTo>
                    <a:pt x="745" y="392"/>
                  </a:lnTo>
                  <a:lnTo>
                    <a:pt x="736" y="392"/>
                  </a:lnTo>
                  <a:lnTo>
                    <a:pt x="728" y="392"/>
                  </a:lnTo>
                  <a:lnTo>
                    <a:pt x="720" y="392"/>
                  </a:lnTo>
                  <a:lnTo>
                    <a:pt x="736" y="376"/>
                  </a:lnTo>
                  <a:lnTo>
                    <a:pt x="736" y="384"/>
                  </a:lnTo>
                  <a:lnTo>
                    <a:pt x="720" y="400"/>
                  </a:lnTo>
                  <a:lnTo>
                    <a:pt x="712" y="400"/>
                  </a:lnTo>
                  <a:lnTo>
                    <a:pt x="704" y="400"/>
                  </a:lnTo>
                  <a:lnTo>
                    <a:pt x="696" y="400"/>
                  </a:lnTo>
                  <a:lnTo>
                    <a:pt x="688" y="400"/>
                  </a:lnTo>
                  <a:lnTo>
                    <a:pt x="704" y="384"/>
                  </a:lnTo>
                  <a:lnTo>
                    <a:pt x="704" y="392"/>
                  </a:lnTo>
                  <a:lnTo>
                    <a:pt x="688" y="408"/>
                  </a:lnTo>
                  <a:lnTo>
                    <a:pt x="680" y="408"/>
                  </a:lnTo>
                  <a:lnTo>
                    <a:pt x="672" y="408"/>
                  </a:lnTo>
                  <a:lnTo>
                    <a:pt x="664" y="408"/>
                  </a:lnTo>
                  <a:lnTo>
                    <a:pt x="680" y="392"/>
                  </a:lnTo>
                  <a:lnTo>
                    <a:pt x="680" y="400"/>
                  </a:lnTo>
                  <a:lnTo>
                    <a:pt x="664" y="416"/>
                  </a:lnTo>
                  <a:lnTo>
                    <a:pt x="656" y="416"/>
                  </a:lnTo>
                  <a:lnTo>
                    <a:pt x="648" y="416"/>
                  </a:lnTo>
                  <a:lnTo>
                    <a:pt x="640" y="416"/>
                  </a:lnTo>
                  <a:lnTo>
                    <a:pt x="632" y="416"/>
                  </a:lnTo>
                  <a:lnTo>
                    <a:pt x="624" y="416"/>
                  </a:lnTo>
                  <a:lnTo>
                    <a:pt x="616" y="416"/>
                  </a:lnTo>
                  <a:lnTo>
                    <a:pt x="624" y="408"/>
                  </a:lnTo>
                  <a:lnTo>
                    <a:pt x="616" y="416"/>
                  </a:lnTo>
                  <a:lnTo>
                    <a:pt x="608" y="424"/>
                  </a:lnTo>
                  <a:lnTo>
                    <a:pt x="600" y="424"/>
                  </a:lnTo>
                  <a:lnTo>
                    <a:pt x="592" y="424"/>
                  </a:lnTo>
                  <a:lnTo>
                    <a:pt x="584" y="424"/>
                  </a:lnTo>
                  <a:lnTo>
                    <a:pt x="576" y="424"/>
                  </a:lnTo>
                  <a:lnTo>
                    <a:pt x="568" y="424"/>
                  </a:lnTo>
                  <a:lnTo>
                    <a:pt x="560" y="424"/>
                  </a:lnTo>
                  <a:lnTo>
                    <a:pt x="552" y="424"/>
                  </a:lnTo>
                  <a:lnTo>
                    <a:pt x="568" y="408"/>
                  </a:lnTo>
                  <a:lnTo>
                    <a:pt x="568" y="416"/>
                  </a:lnTo>
                  <a:lnTo>
                    <a:pt x="552" y="432"/>
                  </a:lnTo>
                  <a:lnTo>
                    <a:pt x="544" y="432"/>
                  </a:lnTo>
                  <a:lnTo>
                    <a:pt x="536" y="432"/>
                  </a:lnTo>
                  <a:lnTo>
                    <a:pt x="528" y="432"/>
                  </a:lnTo>
                  <a:lnTo>
                    <a:pt x="520" y="432"/>
                  </a:lnTo>
                  <a:lnTo>
                    <a:pt x="512" y="432"/>
                  </a:lnTo>
                  <a:lnTo>
                    <a:pt x="504" y="432"/>
                  </a:lnTo>
                  <a:lnTo>
                    <a:pt x="496" y="432"/>
                  </a:lnTo>
                  <a:lnTo>
                    <a:pt x="488" y="432"/>
                  </a:lnTo>
                  <a:lnTo>
                    <a:pt x="480" y="432"/>
                  </a:lnTo>
                  <a:lnTo>
                    <a:pt x="472" y="432"/>
                  </a:lnTo>
                  <a:lnTo>
                    <a:pt x="488" y="416"/>
                  </a:lnTo>
                  <a:lnTo>
                    <a:pt x="488" y="424"/>
                  </a:lnTo>
                  <a:lnTo>
                    <a:pt x="472" y="440"/>
                  </a:lnTo>
                  <a:lnTo>
                    <a:pt x="464" y="440"/>
                  </a:lnTo>
                  <a:lnTo>
                    <a:pt x="456" y="440"/>
                  </a:lnTo>
                  <a:lnTo>
                    <a:pt x="448" y="440"/>
                  </a:lnTo>
                  <a:lnTo>
                    <a:pt x="440" y="440"/>
                  </a:lnTo>
                  <a:lnTo>
                    <a:pt x="432" y="440"/>
                  </a:lnTo>
                  <a:lnTo>
                    <a:pt x="424" y="440"/>
                  </a:lnTo>
                  <a:lnTo>
                    <a:pt x="416" y="440"/>
                  </a:lnTo>
                  <a:lnTo>
                    <a:pt x="408" y="440"/>
                  </a:lnTo>
                  <a:lnTo>
                    <a:pt x="400" y="440"/>
                  </a:lnTo>
                  <a:lnTo>
                    <a:pt x="392" y="440"/>
                  </a:lnTo>
                  <a:lnTo>
                    <a:pt x="384" y="440"/>
                  </a:lnTo>
                  <a:lnTo>
                    <a:pt x="392" y="432"/>
                  </a:lnTo>
                  <a:lnTo>
                    <a:pt x="384" y="440"/>
                  </a:lnTo>
                  <a:lnTo>
                    <a:pt x="368" y="440"/>
                  </a:lnTo>
                  <a:lnTo>
                    <a:pt x="368" y="432"/>
                  </a:lnTo>
                  <a:lnTo>
                    <a:pt x="368" y="424"/>
                  </a:lnTo>
                  <a:lnTo>
                    <a:pt x="392" y="424"/>
                  </a:lnTo>
                  <a:lnTo>
                    <a:pt x="392" y="432"/>
                  </a:lnTo>
                  <a:lnTo>
                    <a:pt x="376" y="448"/>
                  </a:lnTo>
                  <a:lnTo>
                    <a:pt x="368" y="448"/>
                  </a:lnTo>
                  <a:lnTo>
                    <a:pt x="360" y="448"/>
                  </a:lnTo>
                  <a:lnTo>
                    <a:pt x="352" y="448"/>
                  </a:lnTo>
                  <a:lnTo>
                    <a:pt x="344" y="448"/>
                  </a:lnTo>
                  <a:lnTo>
                    <a:pt x="336" y="448"/>
                  </a:lnTo>
                  <a:lnTo>
                    <a:pt x="328" y="448"/>
                  </a:lnTo>
                  <a:lnTo>
                    <a:pt x="320" y="448"/>
                  </a:lnTo>
                  <a:lnTo>
                    <a:pt x="312" y="448"/>
                  </a:lnTo>
                  <a:lnTo>
                    <a:pt x="304" y="448"/>
                  </a:lnTo>
                  <a:lnTo>
                    <a:pt x="320" y="432"/>
                  </a:lnTo>
                  <a:lnTo>
                    <a:pt x="320" y="440"/>
                  </a:lnTo>
                  <a:lnTo>
                    <a:pt x="304" y="456"/>
                  </a:lnTo>
                  <a:lnTo>
                    <a:pt x="296" y="456"/>
                  </a:lnTo>
                  <a:lnTo>
                    <a:pt x="288" y="456"/>
                  </a:lnTo>
                  <a:lnTo>
                    <a:pt x="280" y="456"/>
                  </a:lnTo>
                  <a:lnTo>
                    <a:pt x="272" y="456"/>
                  </a:lnTo>
                  <a:lnTo>
                    <a:pt x="264" y="456"/>
                  </a:lnTo>
                  <a:lnTo>
                    <a:pt x="256" y="456"/>
                  </a:lnTo>
                  <a:lnTo>
                    <a:pt x="248" y="456"/>
                  </a:lnTo>
                  <a:lnTo>
                    <a:pt x="240" y="456"/>
                  </a:lnTo>
                  <a:lnTo>
                    <a:pt x="256" y="440"/>
                  </a:lnTo>
                  <a:lnTo>
                    <a:pt x="256" y="448"/>
                  </a:lnTo>
                  <a:lnTo>
                    <a:pt x="240" y="464"/>
                  </a:lnTo>
                  <a:lnTo>
                    <a:pt x="232" y="464"/>
                  </a:lnTo>
                  <a:lnTo>
                    <a:pt x="224" y="464"/>
                  </a:lnTo>
                  <a:lnTo>
                    <a:pt x="216" y="464"/>
                  </a:lnTo>
                  <a:lnTo>
                    <a:pt x="208" y="464"/>
                  </a:lnTo>
                  <a:lnTo>
                    <a:pt x="200" y="464"/>
                  </a:lnTo>
                  <a:lnTo>
                    <a:pt x="192" y="464"/>
                  </a:lnTo>
                  <a:lnTo>
                    <a:pt x="184" y="464"/>
                  </a:lnTo>
                  <a:lnTo>
                    <a:pt x="176" y="464"/>
                  </a:lnTo>
                  <a:lnTo>
                    <a:pt x="192" y="448"/>
                  </a:lnTo>
                  <a:lnTo>
                    <a:pt x="192" y="456"/>
                  </a:lnTo>
                  <a:lnTo>
                    <a:pt x="176" y="472"/>
                  </a:lnTo>
                  <a:lnTo>
                    <a:pt x="168" y="472"/>
                  </a:lnTo>
                  <a:lnTo>
                    <a:pt x="160" y="472"/>
                  </a:lnTo>
                  <a:lnTo>
                    <a:pt x="152" y="472"/>
                  </a:lnTo>
                  <a:lnTo>
                    <a:pt x="144" y="472"/>
                  </a:lnTo>
                  <a:lnTo>
                    <a:pt x="136" y="472"/>
                  </a:lnTo>
                  <a:lnTo>
                    <a:pt x="128" y="472"/>
                  </a:lnTo>
                  <a:lnTo>
                    <a:pt x="120" y="472"/>
                  </a:lnTo>
                  <a:lnTo>
                    <a:pt x="112" y="472"/>
                  </a:lnTo>
                  <a:lnTo>
                    <a:pt x="104" y="472"/>
                  </a:lnTo>
                  <a:lnTo>
                    <a:pt x="96" y="472"/>
                  </a:lnTo>
                  <a:lnTo>
                    <a:pt x="88" y="472"/>
                  </a:lnTo>
                  <a:lnTo>
                    <a:pt x="80" y="472"/>
                  </a:lnTo>
                  <a:lnTo>
                    <a:pt x="96" y="456"/>
                  </a:lnTo>
                  <a:lnTo>
                    <a:pt x="96" y="464"/>
                  </a:lnTo>
                  <a:lnTo>
                    <a:pt x="80" y="480"/>
                  </a:lnTo>
                  <a:lnTo>
                    <a:pt x="72" y="480"/>
                  </a:lnTo>
                  <a:lnTo>
                    <a:pt x="64" y="480"/>
                  </a:lnTo>
                  <a:lnTo>
                    <a:pt x="56" y="480"/>
                  </a:lnTo>
                  <a:lnTo>
                    <a:pt x="48" y="480"/>
                  </a:lnTo>
                  <a:lnTo>
                    <a:pt x="40" y="480"/>
                  </a:lnTo>
                  <a:lnTo>
                    <a:pt x="32" y="480"/>
                  </a:lnTo>
                  <a:lnTo>
                    <a:pt x="24" y="480"/>
                  </a:lnTo>
                  <a:lnTo>
                    <a:pt x="16" y="480"/>
                  </a:lnTo>
                  <a:lnTo>
                    <a:pt x="8" y="480"/>
                  </a:lnTo>
                  <a:lnTo>
                    <a:pt x="0" y="472"/>
                  </a:lnTo>
                  <a:lnTo>
                    <a:pt x="0" y="464"/>
                  </a:lnTo>
                  <a:lnTo>
                    <a:pt x="0" y="456"/>
                  </a:lnTo>
                  <a:lnTo>
                    <a:pt x="8" y="456"/>
                  </a:lnTo>
                  <a:lnTo>
                    <a:pt x="8" y="456"/>
                  </a:lnTo>
                  <a:close/>
                </a:path>
              </a:pathLst>
            </a:custGeom>
            <a:solidFill>
              <a:srgbClr val="4F81BD"/>
            </a:solidFill>
            <a:ln w="12700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3724276" y="2944813"/>
              <a:ext cx="1714500" cy="1474787"/>
            </a:xfrm>
            <a:custGeom>
              <a:avLst/>
              <a:gdLst/>
              <a:ahLst/>
              <a:cxnLst>
                <a:cxn ang="0">
                  <a:pos x="40" y="865"/>
                </a:cxn>
                <a:cxn ang="0">
                  <a:pos x="96" y="849"/>
                </a:cxn>
                <a:cxn ang="0">
                  <a:pos x="128" y="841"/>
                </a:cxn>
                <a:cxn ang="0">
                  <a:pos x="152" y="841"/>
                </a:cxn>
                <a:cxn ang="0">
                  <a:pos x="208" y="809"/>
                </a:cxn>
                <a:cxn ang="0">
                  <a:pos x="256" y="793"/>
                </a:cxn>
                <a:cxn ang="0">
                  <a:pos x="288" y="777"/>
                </a:cxn>
                <a:cxn ang="0">
                  <a:pos x="352" y="769"/>
                </a:cxn>
                <a:cxn ang="0">
                  <a:pos x="400" y="761"/>
                </a:cxn>
                <a:cxn ang="0">
                  <a:pos x="432" y="745"/>
                </a:cxn>
                <a:cxn ang="0">
                  <a:pos x="480" y="729"/>
                </a:cxn>
                <a:cxn ang="0">
                  <a:pos x="512" y="705"/>
                </a:cxn>
                <a:cxn ang="0">
                  <a:pos x="544" y="681"/>
                </a:cxn>
                <a:cxn ang="0">
                  <a:pos x="576" y="665"/>
                </a:cxn>
                <a:cxn ang="0">
                  <a:pos x="632" y="601"/>
                </a:cxn>
                <a:cxn ang="0">
                  <a:pos x="664" y="561"/>
                </a:cxn>
                <a:cxn ang="0">
                  <a:pos x="672" y="529"/>
                </a:cxn>
                <a:cxn ang="0">
                  <a:pos x="696" y="497"/>
                </a:cxn>
                <a:cxn ang="0">
                  <a:pos x="712" y="465"/>
                </a:cxn>
                <a:cxn ang="0">
                  <a:pos x="736" y="409"/>
                </a:cxn>
                <a:cxn ang="0">
                  <a:pos x="760" y="345"/>
                </a:cxn>
                <a:cxn ang="0">
                  <a:pos x="776" y="313"/>
                </a:cxn>
                <a:cxn ang="0">
                  <a:pos x="800" y="241"/>
                </a:cxn>
                <a:cxn ang="0">
                  <a:pos x="832" y="161"/>
                </a:cxn>
                <a:cxn ang="0">
                  <a:pos x="848" y="96"/>
                </a:cxn>
                <a:cxn ang="0">
                  <a:pos x="872" y="32"/>
                </a:cxn>
                <a:cxn ang="0">
                  <a:pos x="896" y="913"/>
                </a:cxn>
                <a:cxn ang="0">
                  <a:pos x="944" y="881"/>
                </a:cxn>
                <a:cxn ang="0">
                  <a:pos x="992" y="865"/>
                </a:cxn>
                <a:cxn ang="0">
                  <a:pos x="1008" y="841"/>
                </a:cxn>
                <a:cxn ang="0">
                  <a:pos x="1056" y="825"/>
                </a:cxn>
                <a:cxn ang="0">
                  <a:pos x="1056" y="849"/>
                </a:cxn>
                <a:cxn ang="0">
                  <a:pos x="1032" y="857"/>
                </a:cxn>
                <a:cxn ang="0">
                  <a:pos x="992" y="873"/>
                </a:cxn>
                <a:cxn ang="0">
                  <a:pos x="928" y="913"/>
                </a:cxn>
                <a:cxn ang="0">
                  <a:pos x="880" y="8"/>
                </a:cxn>
                <a:cxn ang="0">
                  <a:pos x="864" y="88"/>
                </a:cxn>
                <a:cxn ang="0">
                  <a:pos x="864" y="145"/>
                </a:cxn>
                <a:cxn ang="0">
                  <a:pos x="840" y="209"/>
                </a:cxn>
                <a:cxn ang="0">
                  <a:pos x="816" y="289"/>
                </a:cxn>
                <a:cxn ang="0">
                  <a:pos x="784" y="345"/>
                </a:cxn>
                <a:cxn ang="0">
                  <a:pos x="768" y="393"/>
                </a:cxn>
                <a:cxn ang="0">
                  <a:pos x="744" y="449"/>
                </a:cxn>
                <a:cxn ang="0">
                  <a:pos x="704" y="505"/>
                </a:cxn>
                <a:cxn ang="0">
                  <a:pos x="688" y="537"/>
                </a:cxn>
                <a:cxn ang="0">
                  <a:pos x="664" y="585"/>
                </a:cxn>
                <a:cxn ang="0">
                  <a:pos x="640" y="617"/>
                </a:cxn>
                <a:cxn ang="0">
                  <a:pos x="584" y="673"/>
                </a:cxn>
                <a:cxn ang="0">
                  <a:pos x="552" y="697"/>
                </a:cxn>
                <a:cxn ang="0">
                  <a:pos x="512" y="721"/>
                </a:cxn>
                <a:cxn ang="0">
                  <a:pos x="448" y="761"/>
                </a:cxn>
                <a:cxn ang="0">
                  <a:pos x="400" y="777"/>
                </a:cxn>
                <a:cxn ang="0">
                  <a:pos x="376" y="777"/>
                </a:cxn>
                <a:cxn ang="0">
                  <a:pos x="304" y="801"/>
                </a:cxn>
                <a:cxn ang="0">
                  <a:pos x="256" y="817"/>
                </a:cxn>
                <a:cxn ang="0">
                  <a:pos x="200" y="833"/>
                </a:cxn>
                <a:cxn ang="0">
                  <a:pos x="168" y="833"/>
                </a:cxn>
                <a:cxn ang="0">
                  <a:pos x="120" y="865"/>
                </a:cxn>
                <a:cxn ang="0">
                  <a:pos x="64" y="881"/>
                </a:cxn>
                <a:cxn ang="0">
                  <a:pos x="24" y="897"/>
                </a:cxn>
              </a:cxnLst>
              <a:rect l="0" t="0" r="r" b="b"/>
              <a:pathLst>
                <a:path w="1080" h="929">
                  <a:moveTo>
                    <a:pt x="8" y="881"/>
                  </a:moveTo>
                  <a:lnTo>
                    <a:pt x="16" y="881"/>
                  </a:lnTo>
                  <a:lnTo>
                    <a:pt x="8" y="881"/>
                  </a:lnTo>
                  <a:lnTo>
                    <a:pt x="16" y="873"/>
                  </a:lnTo>
                  <a:lnTo>
                    <a:pt x="24" y="873"/>
                  </a:lnTo>
                  <a:lnTo>
                    <a:pt x="32" y="873"/>
                  </a:lnTo>
                  <a:lnTo>
                    <a:pt x="24" y="873"/>
                  </a:lnTo>
                  <a:lnTo>
                    <a:pt x="32" y="865"/>
                  </a:lnTo>
                  <a:lnTo>
                    <a:pt x="40" y="865"/>
                  </a:lnTo>
                  <a:lnTo>
                    <a:pt x="48" y="865"/>
                  </a:lnTo>
                  <a:lnTo>
                    <a:pt x="40" y="873"/>
                  </a:lnTo>
                  <a:lnTo>
                    <a:pt x="40" y="865"/>
                  </a:lnTo>
                  <a:lnTo>
                    <a:pt x="40" y="857"/>
                  </a:lnTo>
                  <a:lnTo>
                    <a:pt x="48" y="857"/>
                  </a:lnTo>
                  <a:lnTo>
                    <a:pt x="56" y="857"/>
                  </a:lnTo>
                  <a:lnTo>
                    <a:pt x="64" y="857"/>
                  </a:lnTo>
                  <a:lnTo>
                    <a:pt x="72" y="857"/>
                  </a:lnTo>
                  <a:lnTo>
                    <a:pt x="64" y="865"/>
                  </a:lnTo>
                  <a:lnTo>
                    <a:pt x="64" y="857"/>
                  </a:lnTo>
                  <a:lnTo>
                    <a:pt x="64" y="849"/>
                  </a:lnTo>
                  <a:lnTo>
                    <a:pt x="72" y="849"/>
                  </a:lnTo>
                  <a:lnTo>
                    <a:pt x="80" y="849"/>
                  </a:lnTo>
                  <a:lnTo>
                    <a:pt x="88" y="849"/>
                  </a:lnTo>
                  <a:lnTo>
                    <a:pt x="96" y="849"/>
                  </a:lnTo>
                  <a:lnTo>
                    <a:pt x="88" y="849"/>
                  </a:lnTo>
                  <a:lnTo>
                    <a:pt x="96" y="841"/>
                  </a:lnTo>
                  <a:lnTo>
                    <a:pt x="104" y="841"/>
                  </a:lnTo>
                  <a:lnTo>
                    <a:pt x="112" y="841"/>
                  </a:lnTo>
                  <a:lnTo>
                    <a:pt x="120" y="841"/>
                  </a:lnTo>
                  <a:lnTo>
                    <a:pt x="112" y="849"/>
                  </a:lnTo>
                  <a:lnTo>
                    <a:pt x="112" y="841"/>
                  </a:lnTo>
                  <a:lnTo>
                    <a:pt x="112" y="833"/>
                  </a:lnTo>
                  <a:lnTo>
                    <a:pt x="120" y="833"/>
                  </a:lnTo>
                  <a:lnTo>
                    <a:pt x="128" y="833"/>
                  </a:lnTo>
                  <a:lnTo>
                    <a:pt x="136" y="833"/>
                  </a:lnTo>
                  <a:lnTo>
                    <a:pt x="128" y="841"/>
                  </a:lnTo>
                  <a:lnTo>
                    <a:pt x="128" y="833"/>
                  </a:lnTo>
                  <a:lnTo>
                    <a:pt x="128" y="825"/>
                  </a:lnTo>
                  <a:lnTo>
                    <a:pt x="136" y="825"/>
                  </a:lnTo>
                  <a:lnTo>
                    <a:pt x="144" y="825"/>
                  </a:lnTo>
                  <a:lnTo>
                    <a:pt x="152" y="825"/>
                  </a:lnTo>
                  <a:lnTo>
                    <a:pt x="144" y="825"/>
                  </a:lnTo>
                  <a:lnTo>
                    <a:pt x="152" y="817"/>
                  </a:lnTo>
                  <a:lnTo>
                    <a:pt x="168" y="817"/>
                  </a:lnTo>
                  <a:lnTo>
                    <a:pt x="176" y="825"/>
                  </a:lnTo>
                  <a:lnTo>
                    <a:pt x="176" y="833"/>
                  </a:lnTo>
                  <a:lnTo>
                    <a:pt x="160" y="849"/>
                  </a:lnTo>
                  <a:lnTo>
                    <a:pt x="152" y="841"/>
                  </a:lnTo>
                  <a:lnTo>
                    <a:pt x="152" y="833"/>
                  </a:lnTo>
                  <a:lnTo>
                    <a:pt x="152" y="825"/>
                  </a:lnTo>
                  <a:lnTo>
                    <a:pt x="152" y="817"/>
                  </a:lnTo>
                  <a:lnTo>
                    <a:pt x="160" y="817"/>
                  </a:lnTo>
                  <a:lnTo>
                    <a:pt x="168" y="817"/>
                  </a:lnTo>
                  <a:lnTo>
                    <a:pt x="176" y="817"/>
                  </a:lnTo>
                  <a:lnTo>
                    <a:pt x="184" y="817"/>
                  </a:lnTo>
                  <a:lnTo>
                    <a:pt x="176" y="817"/>
                  </a:lnTo>
                  <a:lnTo>
                    <a:pt x="184" y="809"/>
                  </a:lnTo>
                  <a:lnTo>
                    <a:pt x="192" y="809"/>
                  </a:lnTo>
                  <a:lnTo>
                    <a:pt x="200" y="809"/>
                  </a:lnTo>
                  <a:lnTo>
                    <a:pt x="208" y="809"/>
                  </a:lnTo>
                  <a:lnTo>
                    <a:pt x="200" y="817"/>
                  </a:lnTo>
                  <a:lnTo>
                    <a:pt x="200" y="809"/>
                  </a:lnTo>
                  <a:lnTo>
                    <a:pt x="200" y="801"/>
                  </a:lnTo>
                  <a:lnTo>
                    <a:pt x="208" y="801"/>
                  </a:lnTo>
                  <a:lnTo>
                    <a:pt x="216" y="801"/>
                  </a:lnTo>
                  <a:lnTo>
                    <a:pt x="224" y="801"/>
                  </a:lnTo>
                  <a:lnTo>
                    <a:pt x="232" y="801"/>
                  </a:lnTo>
                  <a:lnTo>
                    <a:pt x="224" y="801"/>
                  </a:lnTo>
                  <a:lnTo>
                    <a:pt x="232" y="793"/>
                  </a:lnTo>
                  <a:lnTo>
                    <a:pt x="240" y="793"/>
                  </a:lnTo>
                  <a:lnTo>
                    <a:pt x="248" y="793"/>
                  </a:lnTo>
                  <a:lnTo>
                    <a:pt x="256" y="793"/>
                  </a:lnTo>
                  <a:lnTo>
                    <a:pt x="264" y="793"/>
                  </a:lnTo>
                  <a:lnTo>
                    <a:pt x="256" y="801"/>
                  </a:lnTo>
                  <a:lnTo>
                    <a:pt x="256" y="793"/>
                  </a:lnTo>
                  <a:lnTo>
                    <a:pt x="256" y="785"/>
                  </a:lnTo>
                  <a:lnTo>
                    <a:pt x="264" y="785"/>
                  </a:lnTo>
                  <a:lnTo>
                    <a:pt x="272" y="785"/>
                  </a:lnTo>
                  <a:lnTo>
                    <a:pt x="280" y="785"/>
                  </a:lnTo>
                  <a:lnTo>
                    <a:pt x="288" y="785"/>
                  </a:lnTo>
                  <a:lnTo>
                    <a:pt x="296" y="785"/>
                  </a:lnTo>
                  <a:lnTo>
                    <a:pt x="288" y="793"/>
                  </a:lnTo>
                  <a:lnTo>
                    <a:pt x="288" y="785"/>
                  </a:lnTo>
                  <a:lnTo>
                    <a:pt x="288" y="777"/>
                  </a:lnTo>
                  <a:lnTo>
                    <a:pt x="296" y="777"/>
                  </a:lnTo>
                  <a:lnTo>
                    <a:pt x="304" y="777"/>
                  </a:lnTo>
                  <a:lnTo>
                    <a:pt x="312" y="777"/>
                  </a:lnTo>
                  <a:lnTo>
                    <a:pt x="320" y="777"/>
                  </a:lnTo>
                  <a:lnTo>
                    <a:pt x="328" y="777"/>
                  </a:lnTo>
                  <a:lnTo>
                    <a:pt x="320" y="785"/>
                  </a:lnTo>
                  <a:lnTo>
                    <a:pt x="320" y="777"/>
                  </a:lnTo>
                  <a:lnTo>
                    <a:pt x="320" y="769"/>
                  </a:lnTo>
                  <a:lnTo>
                    <a:pt x="328" y="769"/>
                  </a:lnTo>
                  <a:lnTo>
                    <a:pt x="336" y="769"/>
                  </a:lnTo>
                  <a:lnTo>
                    <a:pt x="344" y="769"/>
                  </a:lnTo>
                  <a:lnTo>
                    <a:pt x="352" y="769"/>
                  </a:lnTo>
                  <a:lnTo>
                    <a:pt x="360" y="769"/>
                  </a:lnTo>
                  <a:lnTo>
                    <a:pt x="352" y="769"/>
                  </a:lnTo>
                  <a:lnTo>
                    <a:pt x="360" y="761"/>
                  </a:lnTo>
                  <a:lnTo>
                    <a:pt x="376" y="761"/>
                  </a:lnTo>
                  <a:lnTo>
                    <a:pt x="384" y="769"/>
                  </a:lnTo>
                  <a:lnTo>
                    <a:pt x="384" y="777"/>
                  </a:lnTo>
                  <a:lnTo>
                    <a:pt x="360" y="769"/>
                  </a:lnTo>
                  <a:lnTo>
                    <a:pt x="368" y="761"/>
                  </a:lnTo>
                  <a:lnTo>
                    <a:pt x="376" y="761"/>
                  </a:lnTo>
                  <a:lnTo>
                    <a:pt x="384" y="761"/>
                  </a:lnTo>
                  <a:lnTo>
                    <a:pt x="392" y="761"/>
                  </a:lnTo>
                  <a:lnTo>
                    <a:pt x="400" y="761"/>
                  </a:lnTo>
                  <a:lnTo>
                    <a:pt x="392" y="769"/>
                  </a:lnTo>
                  <a:lnTo>
                    <a:pt x="392" y="761"/>
                  </a:lnTo>
                  <a:lnTo>
                    <a:pt x="392" y="753"/>
                  </a:lnTo>
                  <a:lnTo>
                    <a:pt x="400" y="753"/>
                  </a:lnTo>
                  <a:lnTo>
                    <a:pt x="408" y="753"/>
                  </a:lnTo>
                  <a:lnTo>
                    <a:pt x="416" y="753"/>
                  </a:lnTo>
                  <a:lnTo>
                    <a:pt x="424" y="753"/>
                  </a:lnTo>
                  <a:lnTo>
                    <a:pt x="416" y="761"/>
                  </a:lnTo>
                  <a:lnTo>
                    <a:pt x="416" y="753"/>
                  </a:lnTo>
                  <a:lnTo>
                    <a:pt x="416" y="745"/>
                  </a:lnTo>
                  <a:lnTo>
                    <a:pt x="424" y="745"/>
                  </a:lnTo>
                  <a:lnTo>
                    <a:pt x="432" y="745"/>
                  </a:lnTo>
                  <a:lnTo>
                    <a:pt x="440" y="745"/>
                  </a:lnTo>
                  <a:lnTo>
                    <a:pt x="448" y="745"/>
                  </a:lnTo>
                  <a:lnTo>
                    <a:pt x="440" y="753"/>
                  </a:lnTo>
                  <a:lnTo>
                    <a:pt x="440" y="745"/>
                  </a:lnTo>
                  <a:lnTo>
                    <a:pt x="440" y="737"/>
                  </a:lnTo>
                  <a:lnTo>
                    <a:pt x="448" y="737"/>
                  </a:lnTo>
                  <a:lnTo>
                    <a:pt x="456" y="737"/>
                  </a:lnTo>
                  <a:lnTo>
                    <a:pt x="464" y="737"/>
                  </a:lnTo>
                  <a:lnTo>
                    <a:pt x="456" y="737"/>
                  </a:lnTo>
                  <a:lnTo>
                    <a:pt x="464" y="729"/>
                  </a:lnTo>
                  <a:lnTo>
                    <a:pt x="472" y="729"/>
                  </a:lnTo>
                  <a:lnTo>
                    <a:pt x="480" y="729"/>
                  </a:lnTo>
                  <a:lnTo>
                    <a:pt x="472" y="729"/>
                  </a:lnTo>
                  <a:lnTo>
                    <a:pt x="480" y="721"/>
                  </a:lnTo>
                  <a:lnTo>
                    <a:pt x="488" y="721"/>
                  </a:lnTo>
                  <a:lnTo>
                    <a:pt x="496" y="721"/>
                  </a:lnTo>
                  <a:lnTo>
                    <a:pt x="488" y="729"/>
                  </a:lnTo>
                  <a:lnTo>
                    <a:pt x="488" y="721"/>
                  </a:lnTo>
                  <a:lnTo>
                    <a:pt x="488" y="713"/>
                  </a:lnTo>
                  <a:lnTo>
                    <a:pt x="496" y="713"/>
                  </a:lnTo>
                  <a:lnTo>
                    <a:pt x="504" y="713"/>
                  </a:lnTo>
                  <a:lnTo>
                    <a:pt x="496" y="713"/>
                  </a:lnTo>
                  <a:lnTo>
                    <a:pt x="504" y="705"/>
                  </a:lnTo>
                  <a:lnTo>
                    <a:pt x="512" y="705"/>
                  </a:lnTo>
                  <a:lnTo>
                    <a:pt x="520" y="705"/>
                  </a:lnTo>
                  <a:lnTo>
                    <a:pt x="512" y="705"/>
                  </a:lnTo>
                  <a:lnTo>
                    <a:pt x="520" y="697"/>
                  </a:lnTo>
                  <a:lnTo>
                    <a:pt x="528" y="697"/>
                  </a:lnTo>
                  <a:lnTo>
                    <a:pt x="536" y="697"/>
                  </a:lnTo>
                  <a:lnTo>
                    <a:pt x="528" y="705"/>
                  </a:lnTo>
                  <a:lnTo>
                    <a:pt x="528" y="697"/>
                  </a:lnTo>
                  <a:lnTo>
                    <a:pt x="528" y="689"/>
                  </a:lnTo>
                  <a:lnTo>
                    <a:pt x="536" y="689"/>
                  </a:lnTo>
                  <a:lnTo>
                    <a:pt x="544" y="689"/>
                  </a:lnTo>
                  <a:lnTo>
                    <a:pt x="536" y="689"/>
                  </a:lnTo>
                  <a:lnTo>
                    <a:pt x="544" y="681"/>
                  </a:lnTo>
                  <a:lnTo>
                    <a:pt x="552" y="681"/>
                  </a:lnTo>
                  <a:lnTo>
                    <a:pt x="560" y="681"/>
                  </a:lnTo>
                  <a:lnTo>
                    <a:pt x="552" y="689"/>
                  </a:lnTo>
                  <a:lnTo>
                    <a:pt x="552" y="681"/>
                  </a:lnTo>
                  <a:lnTo>
                    <a:pt x="552" y="673"/>
                  </a:lnTo>
                  <a:lnTo>
                    <a:pt x="560" y="673"/>
                  </a:lnTo>
                  <a:lnTo>
                    <a:pt x="568" y="673"/>
                  </a:lnTo>
                  <a:lnTo>
                    <a:pt x="560" y="681"/>
                  </a:lnTo>
                  <a:lnTo>
                    <a:pt x="560" y="673"/>
                  </a:lnTo>
                  <a:lnTo>
                    <a:pt x="560" y="665"/>
                  </a:lnTo>
                  <a:lnTo>
                    <a:pt x="568" y="665"/>
                  </a:lnTo>
                  <a:lnTo>
                    <a:pt x="576" y="665"/>
                  </a:lnTo>
                  <a:lnTo>
                    <a:pt x="568" y="673"/>
                  </a:lnTo>
                  <a:lnTo>
                    <a:pt x="568" y="665"/>
                  </a:lnTo>
                  <a:lnTo>
                    <a:pt x="568" y="657"/>
                  </a:lnTo>
                  <a:lnTo>
                    <a:pt x="576" y="649"/>
                  </a:lnTo>
                  <a:lnTo>
                    <a:pt x="584" y="641"/>
                  </a:lnTo>
                  <a:lnTo>
                    <a:pt x="592" y="633"/>
                  </a:lnTo>
                  <a:lnTo>
                    <a:pt x="600" y="625"/>
                  </a:lnTo>
                  <a:lnTo>
                    <a:pt x="608" y="617"/>
                  </a:lnTo>
                  <a:lnTo>
                    <a:pt x="616" y="609"/>
                  </a:lnTo>
                  <a:lnTo>
                    <a:pt x="624" y="601"/>
                  </a:lnTo>
                  <a:lnTo>
                    <a:pt x="632" y="593"/>
                  </a:lnTo>
                  <a:lnTo>
                    <a:pt x="632" y="601"/>
                  </a:lnTo>
                  <a:lnTo>
                    <a:pt x="632" y="593"/>
                  </a:lnTo>
                  <a:lnTo>
                    <a:pt x="632" y="585"/>
                  </a:lnTo>
                  <a:lnTo>
                    <a:pt x="640" y="585"/>
                  </a:lnTo>
                  <a:lnTo>
                    <a:pt x="648" y="585"/>
                  </a:lnTo>
                  <a:lnTo>
                    <a:pt x="640" y="585"/>
                  </a:lnTo>
                  <a:lnTo>
                    <a:pt x="648" y="577"/>
                  </a:lnTo>
                  <a:lnTo>
                    <a:pt x="648" y="585"/>
                  </a:lnTo>
                  <a:lnTo>
                    <a:pt x="648" y="577"/>
                  </a:lnTo>
                  <a:lnTo>
                    <a:pt x="648" y="569"/>
                  </a:lnTo>
                  <a:lnTo>
                    <a:pt x="648" y="561"/>
                  </a:lnTo>
                  <a:lnTo>
                    <a:pt x="656" y="561"/>
                  </a:lnTo>
                  <a:lnTo>
                    <a:pt x="664" y="561"/>
                  </a:lnTo>
                  <a:lnTo>
                    <a:pt x="656" y="569"/>
                  </a:lnTo>
                  <a:lnTo>
                    <a:pt x="656" y="561"/>
                  </a:lnTo>
                  <a:lnTo>
                    <a:pt x="656" y="553"/>
                  </a:lnTo>
                  <a:lnTo>
                    <a:pt x="656" y="545"/>
                  </a:lnTo>
                  <a:lnTo>
                    <a:pt x="664" y="537"/>
                  </a:lnTo>
                  <a:lnTo>
                    <a:pt x="664" y="545"/>
                  </a:lnTo>
                  <a:lnTo>
                    <a:pt x="664" y="537"/>
                  </a:lnTo>
                  <a:lnTo>
                    <a:pt x="664" y="529"/>
                  </a:lnTo>
                  <a:lnTo>
                    <a:pt x="672" y="529"/>
                  </a:lnTo>
                  <a:lnTo>
                    <a:pt x="680" y="529"/>
                  </a:lnTo>
                  <a:lnTo>
                    <a:pt x="672" y="537"/>
                  </a:lnTo>
                  <a:lnTo>
                    <a:pt x="672" y="529"/>
                  </a:lnTo>
                  <a:lnTo>
                    <a:pt x="672" y="521"/>
                  </a:lnTo>
                  <a:lnTo>
                    <a:pt x="680" y="513"/>
                  </a:lnTo>
                  <a:lnTo>
                    <a:pt x="680" y="521"/>
                  </a:lnTo>
                  <a:lnTo>
                    <a:pt x="680" y="513"/>
                  </a:lnTo>
                  <a:lnTo>
                    <a:pt x="680" y="505"/>
                  </a:lnTo>
                  <a:lnTo>
                    <a:pt x="688" y="505"/>
                  </a:lnTo>
                  <a:lnTo>
                    <a:pt x="696" y="505"/>
                  </a:lnTo>
                  <a:lnTo>
                    <a:pt x="688" y="513"/>
                  </a:lnTo>
                  <a:lnTo>
                    <a:pt x="688" y="505"/>
                  </a:lnTo>
                  <a:lnTo>
                    <a:pt x="688" y="497"/>
                  </a:lnTo>
                  <a:lnTo>
                    <a:pt x="696" y="489"/>
                  </a:lnTo>
                  <a:lnTo>
                    <a:pt x="696" y="497"/>
                  </a:lnTo>
                  <a:lnTo>
                    <a:pt x="696" y="489"/>
                  </a:lnTo>
                  <a:lnTo>
                    <a:pt x="696" y="481"/>
                  </a:lnTo>
                  <a:lnTo>
                    <a:pt x="704" y="481"/>
                  </a:lnTo>
                  <a:lnTo>
                    <a:pt x="712" y="481"/>
                  </a:lnTo>
                  <a:lnTo>
                    <a:pt x="704" y="489"/>
                  </a:lnTo>
                  <a:lnTo>
                    <a:pt x="704" y="481"/>
                  </a:lnTo>
                  <a:lnTo>
                    <a:pt x="704" y="473"/>
                  </a:lnTo>
                  <a:lnTo>
                    <a:pt x="704" y="465"/>
                  </a:lnTo>
                  <a:lnTo>
                    <a:pt x="712" y="465"/>
                  </a:lnTo>
                  <a:lnTo>
                    <a:pt x="720" y="465"/>
                  </a:lnTo>
                  <a:lnTo>
                    <a:pt x="712" y="473"/>
                  </a:lnTo>
                  <a:lnTo>
                    <a:pt x="712" y="465"/>
                  </a:lnTo>
                  <a:lnTo>
                    <a:pt x="712" y="457"/>
                  </a:lnTo>
                  <a:lnTo>
                    <a:pt x="720" y="449"/>
                  </a:lnTo>
                  <a:lnTo>
                    <a:pt x="720" y="457"/>
                  </a:lnTo>
                  <a:lnTo>
                    <a:pt x="720" y="449"/>
                  </a:lnTo>
                  <a:lnTo>
                    <a:pt x="720" y="441"/>
                  </a:lnTo>
                  <a:lnTo>
                    <a:pt x="728" y="433"/>
                  </a:lnTo>
                  <a:lnTo>
                    <a:pt x="728" y="441"/>
                  </a:lnTo>
                  <a:lnTo>
                    <a:pt x="728" y="433"/>
                  </a:lnTo>
                  <a:lnTo>
                    <a:pt x="728" y="425"/>
                  </a:lnTo>
                  <a:lnTo>
                    <a:pt x="736" y="409"/>
                  </a:lnTo>
                  <a:lnTo>
                    <a:pt x="736" y="417"/>
                  </a:lnTo>
                  <a:lnTo>
                    <a:pt x="736" y="409"/>
                  </a:lnTo>
                  <a:lnTo>
                    <a:pt x="736" y="401"/>
                  </a:lnTo>
                  <a:lnTo>
                    <a:pt x="744" y="393"/>
                  </a:lnTo>
                  <a:lnTo>
                    <a:pt x="744" y="401"/>
                  </a:lnTo>
                  <a:lnTo>
                    <a:pt x="744" y="393"/>
                  </a:lnTo>
                  <a:lnTo>
                    <a:pt x="744" y="385"/>
                  </a:lnTo>
                  <a:lnTo>
                    <a:pt x="744" y="377"/>
                  </a:lnTo>
                  <a:lnTo>
                    <a:pt x="752" y="369"/>
                  </a:lnTo>
                  <a:lnTo>
                    <a:pt x="752" y="377"/>
                  </a:lnTo>
                  <a:lnTo>
                    <a:pt x="752" y="369"/>
                  </a:lnTo>
                  <a:lnTo>
                    <a:pt x="752" y="361"/>
                  </a:lnTo>
                  <a:lnTo>
                    <a:pt x="752" y="353"/>
                  </a:lnTo>
                  <a:lnTo>
                    <a:pt x="760" y="345"/>
                  </a:lnTo>
                  <a:lnTo>
                    <a:pt x="760" y="353"/>
                  </a:lnTo>
                  <a:lnTo>
                    <a:pt x="760" y="345"/>
                  </a:lnTo>
                  <a:lnTo>
                    <a:pt x="760" y="337"/>
                  </a:lnTo>
                  <a:lnTo>
                    <a:pt x="768" y="329"/>
                  </a:lnTo>
                  <a:lnTo>
                    <a:pt x="768" y="337"/>
                  </a:lnTo>
                  <a:lnTo>
                    <a:pt x="768" y="329"/>
                  </a:lnTo>
                  <a:lnTo>
                    <a:pt x="768" y="321"/>
                  </a:lnTo>
                  <a:lnTo>
                    <a:pt x="768" y="313"/>
                  </a:lnTo>
                  <a:lnTo>
                    <a:pt x="776" y="313"/>
                  </a:lnTo>
                  <a:lnTo>
                    <a:pt x="784" y="313"/>
                  </a:lnTo>
                  <a:lnTo>
                    <a:pt x="776" y="321"/>
                  </a:lnTo>
                  <a:lnTo>
                    <a:pt x="776" y="313"/>
                  </a:lnTo>
                  <a:lnTo>
                    <a:pt x="776" y="305"/>
                  </a:lnTo>
                  <a:lnTo>
                    <a:pt x="776" y="297"/>
                  </a:lnTo>
                  <a:lnTo>
                    <a:pt x="784" y="289"/>
                  </a:lnTo>
                  <a:lnTo>
                    <a:pt x="792" y="281"/>
                  </a:lnTo>
                  <a:lnTo>
                    <a:pt x="792" y="289"/>
                  </a:lnTo>
                  <a:lnTo>
                    <a:pt x="792" y="281"/>
                  </a:lnTo>
                  <a:lnTo>
                    <a:pt x="792" y="273"/>
                  </a:lnTo>
                  <a:lnTo>
                    <a:pt x="792" y="265"/>
                  </a:lnTo>
                  <a:lnTo>
                    <a:pt x="800" y="257"/>
                  </a:lnTo>
                  <a:lnTo>
                    <a:pt x="800" y="265"/>
                  </a:lnTo>
                  <a:lnTo>
                    <a:pt x="800" y="249"/>
                  </a:lnTo>
                  <a:lnTo>
                    <a:pt x="800" y="241"/>
                  </a:lnTo>
                  <a:lnTo>
                    <a:pt x="808" y="233"/>
                  </a:lnTo>
                  <a:lnTo>
                    <a:pt x="816" y="225"/>
                  </a:lnTo>
                  <a:lnTo>
                    <a:pt x="816" y="233"/>
                  </a:lnTo>
                  <a:lnTo>
                    <a:pt x="816" y="225"/>
                  </a:lnTo>
                  <a:lnTo>
                    <a:pt x="816" y="209"/>
                  </a:lnTo>
                  <a:lnTo>
                    <a:pt x="816" y="201"/>
                  </a:lnTo>
                  <a:lnTo>
                    <a:pt x="824" y="193"/>
                  </a:lnTo>
                  <a:lnTo>
                    <a:pt x="824" y="201"/>
                  </a:lnTo>
                  <a:lnTo>
                    <a:pt x="824" y="185"/>
                  </a:lnTo>
                  <a:lnTo>
                    <a:pt x="824" y="177"/>
                  </a:lnTo>
                  <a:lnTo>
                    <a:pt x="824" y="169"/>
                  </a:lnTo>
                  <a:lnTo>
                    <a:pt x="832" y="161"/>
                  </a:lnTo>
                  <a:lnTo>
                    <a:pt x="832" y="169"/>
                  </a:lnTo>
                  <a:lnTo>
                    <a:pt x="832" y="153"/>
                  </a:lnTo>
                  <a:lnTo>
                    <a:pt x="832" y="145"/>
                  </a:lnTo>
                  <a:lnTo>
                    <a:pt x="840" y="137"/>
                  </a:lnTo>
                  <a:lnTo>
                    <a:pt x="840" y="145"/>
                  </a:lnTo>
                  <a:lnTo>
                    <a:pt x="840" y="129"/>
                  </a:lnTo>
                  <a:lnTo>
                    <a:pt x="840" y="121"/>
                  </a:lnTo>
                  <a:lnTo>
                    <a:pt x="840" y="113"/>
                  </a:lnTo>
                  <a:lnTo>
                    <a:pt x="848" y="105"/>
                  </a:lnTo>
                  <a:lnTo>
                    <a:pt x="848" y="113"/>
                  </a:lnTo>
                  <a:lnTo>
                    <a:pt x="848" y="105"/>
                  </a:lnTo>
                  <a:lnTo>
                    <a:pt x="848" y="96"/>
                  </a:lnTo>
                  <a:lnTo>
                    <a:pt x="848" y="88"/>
                  </a:lnTo>
                  <a:lnTo>
                    <a:pt x="856" y="72"/>
                  </a:lnTo>
                  <a:lnTo>
                    <a:pt x="856" y="80"/>
                  </a:lnTo>
                  <a:lnTo>
                    <a:pt x="856" y="72"/>
                  </a:lnTo>
                  <a:lnTo>
                    <a:pt x="856" y="64"/>
                  </a:lnTo>
                  <a:lnTo>
                    <a:pt x="864" y="64"/>
                  </a:lnTo>
                  <a:lnTo>
                    <a:pt x="872" y="64"/>
                  </a:lnTo>
                  <a:lnTo>
                    <a:pt x="864" y="72"/>
                  </a:lnTo>
                  <a:lnTo>
                    <a:pt x="864" y="64"/>
                  </a:lnTo>
                  <a:lnTo>
                    <a:pt x="864" y="48"/>
                  </a:lnTo>
                  <a:lnTo>
                    <a:pt x="864" y="40"/>
                  </a:lnTo>
                  <a:lnTo>
                    <a:pt x="872" y="32"/>
                  </a:lnTo>
                  <a:lnTo>
                    <a:pt x="872" y="40"/>
                  </a:lnTo>
                  <a:lnTo>
                    <a:pt x="872" y="32"/>
                  </a:lnTo>
                  <a:lnTo>
                    <a:pt x="872" y="24"/>
                  </a:lnTo>
                  <a:lnTo>
                    <a:pt x="872" y="16"/>
                  </a:lnTo>
                  <a:lnTo>
                    <a:pt x="880" y="0"/>
                  </a:lnTo>
                  <a:lnTo>
                    <a:pt x="888" y="0"/>
                  </a:lnTo>
                  <a:lnTo>
                    <a:pt x="904" y="8"/>
                  </a:lnTo>
                  <a:lnTo>
                    <a:pt x="904" y="16"/>
                  </a:lnTo>
                  <a:lnTo>
                    <a:pt x="912" y="913"/>
                  </a:lnTo>
                  <a:lnTo>
                    <a:pt x="896" y="905"/>
                  </a:lnTo>
                  <a:lnTo>
                    <a:pt x="904" y="905"/>
                  </a:lnTo>
                  <a:lnTo>
                    <a:pt x="896" y="913"/>
                  </a:lnTo>
                  <a:lnTo>
                    <a:pt x="896" y="905"/>
                  </a:lnTo>
                  <a:lnTo>
                    <a:pt x="896" y="897"/>
                  </a:lnTo>
                  <a:lnTo>
                    <a:pt x="904" y="897"/>
                  </a:lnTo>
                  <a:lnTo>
                    <a:pt x="912" y="897"/>
                  </a:lnTo>
                  <a:lnTo>
                    <a:pt x="920" y="897"/>
                  </a:lnTo>
                  <a:lnTo>
                    <a:pt x="912" y="897"/>
                  </a:lnTo>
                  <a:lnTo>
                    <a:pt x="920" y="889"/>
                  </a:lnTo>
                  <a:lnTo>
                    <a:pt x="928" y="889"/>
                  </a:lnTo>
                  <a:lnTo>
                    <a:pt x="936" y="889"/>
                  </a:lnTo>
                  <a:lnTo>
                    <a:pt x="928" y="889"/>
                  </a:lnTo>
                  <a:lnTo>
                    <a:pt x="936" y="881"/>
                  </a:lnTo>
                  <a:lnTo>
                    <a:pt x="944" y="881"/>
                  </a:lnTo>
                  <a:lnTo>
                    <a:pt x="952" y="881"/>
                  </a:lnTo>
                  <a:lnTo>
                    <a:pt x="944" y="881"/>
                  </a:lnTo>
                  <a:lnTo>
                    <a:pt x="952" y="873"/>
                  </a:lnTo>
                  <a:lnTo>
                    <a:pt x="960" y="873"/>
                  </a:lnTo>
                  <a:lnTo>
                    <a:pt x="968" y="873"/>
                  </a:lnTo>
                  <a:lnTo>
                    <a:pt x="976" y="873"/>
                  </a:lnTo>
                  <a:lnTo>
                    <a:pt x="968" y="881"/>
                  </a:lnTo>
                  <a:lnTo>
                    <a:pt x="968" y="873"/>
                  </a:lnTo>
                  <a:lnTo>
                    <a:pt x="968" y="865"/>
                  </a:lnTo>
                  <a:lnTo>
                    <a:pt x="976" y="865"/>
                  </a:lnTo>
                  <a:lnTo>
                    <a:pt x="984" y="865"/>
                  </a:lnTo>
                  <a:lnTo>
                    <a:pt x="992" y="865"/>
                  </a:lnTo>
                  <a:lnTo>
                    <a:pt x="984" y="865"/>
                  </a:lnTo>
                  <a:lnTo>
                    <a:pt x="992" y="857"/>
                  </a:lnTo>
                  <a:lnTo>
                    <a:pt x="1000" y="857"/>
                  </a:lnTo>
                  <a:lnTo>
                    <a:pt x="1008" y="857"/>
                  </a:lnTo>
                  <a:lnTo>
                    <a:pt x="1000" y="865"/>
                  </a:lnTo>
                  <a:lnTo>
                    <a:pt x="1000" y="857"/>
                  </a:lnTo>
                  <a:lnTo>
                    <a:pt x="1000" y="849"/>
                  </a:lnTo>
                  <a:lnTo>
                    <a:pt x="1008" y="849"/>
                  </a:lnTo>
                  <a:lnTo>
                    <a:pt x="1016" y="849"/>
                  </a:lnTo>
                  <a:lnTo>
                    <a:pt x="1008" y="857"/>
                  </a:lnTo>
                  <a:lnTo>
                    <a:pt x="1008" y="849"/>
                  </a:lnTo>
                  <a:lnTo>
                    <a:pt x="1008" y="841"/>
                  </a:lnTo>
                  <a:lnTo>
                    <a:pt x="1016" y="841"/>
                  </a:lnTo>
                  <a:lnTo>
                    <a:pt x="1024" y="841"/>
                  </a:lnTo>
                  <a:lnTo>
                    <a:pt x="1016" y="841"/>
                  </a:lnTo>
                  <a:lnTo>
                    <a:pt x="1024" y="833"/>
                  </a:lnTo>
                  <a:lnTo>
                    <a:pt x="1032" y="833"/>
                  </a:lnTo>
                  <a:lnTo>
                    <a:pt x="1040" y="833"/>
                  </a:lnTo>
                  <a:lnTo>
                    <a:pt x="1032" y="841"/>
                  </a:lnTo>
                  <a:lnTo>
                    <a:pt x="1032" y="833"/>
                  </a:lnTo>
                  <a:lnTo>
                    <a:pt x="1032" y="825"/>
                  </a:lnTo>
                  <a:lnTo>
                    <a:pt x="1040" y="825"/>
                  </a:lnTo>
                  <a:lnTo>
                    <a:pt x="1048" y="825"/>
                  </a:lnTo>
                  <a:lnTo>
                    <a:pt x="1056" y="825"/>
                  </a:lnTo>
                  <a:lnTo>
                    <a:pt x="1048" y="833"/>
                  </a:lnTo>
                  <a:lnTo>
                    <a:pt x="1048" y="825"/>
                  </a:lnTo>
                  <a:lnTo>
                    <a:pt x="1048" y="817"/>
                  </a:lnTo>
                  <a:lnTo>
                    <a:pt x="1056" y="817"/>
                  </a:lnTo>
                  <a:lnTo>
                    <a:pt x="1064" y="817"/>
                  </a:lnTo>
                  <a:lnTo>
                    <a:pt x="1072" y="817"/>
                  </a:lnTo>
                  <a:lnTo>
                    <a:pt x="1080" y="825"/>
                  </a:lnTo>
                  <a:lnTo>
                    <a:pt x="1064" y="841"/>
                  </a:lnTo>
                  <a:lnTo>
                    <a:pt x="1056" y="841"/>
                  </a:lnTo>
                  <a:lnTo>
                    <a:pt x="1072" y="825"/>
                  </a:lnTo>
                  <a:lnTo>
                    <a:pt x="1072" y="833"/>
                  </a:lnTo>
                  <a:lnTo>
                    <a:pt x="1056" y="849"/>
                  </a:lnTo>
                  <a:lnTo>
                    <a:pt x="1048" y="849"/>
                  </a:lnTo>
                  <a:lnTo>
                    <a:pt x="1040" y="849"/>
                  </a:lnTo>
                  <a:lnTo>
                    <a:pt x="1056" y="833"/>
                  </a:lnTo>
                  <a:lnTo>
                    <a:pt x="1056" y="841"/>
                  </a:lnTo>
                  <a:lnTo>
                    <a:pt x="1040" y="857"/>
                  </a:lnTo>
                  <a:lnTo>
                    <a:pt x="1032" y="857"/>
                  </a:lnTo>
                  <a:lnTo>
                    <a:pt x="1040" y="849"/>
                  </a:lnTo>
                  <a:lnTo>
                    <a:pt x="1032" y="857"/>
                  </a:lnTo>
                  <a:lnTo>
                    <a:pt x="1024" y="865"/>
                  </a:lnTo>
                  <a:lnTo>
                    <a:pt x="1016" y="865"/>
                  </a:lnTo>
                  <a:lnTo>
                    <a:pt x="1032" y="849"/>
                  </a:lnTo>
                  <a:lnTo>
                    <a:pt x="1032" y="857"/>
                  </a:lnTo>
                  <a:lnTo>
                    <a:pt x="1016" y="873"/>
                  </a:lnTo>
                  <a:lnTo>
                    <a:pt x="1008" y="873"/>
                  </a:lnTo>
                  <a:lnTo>
                    <a:pt x="1024" y="857"/>
                  </a:lnTo>
                  <a:lnTo>
                    <a:pt x="1024" y="865"/>
                  </a:lnTo>
                  <a:lnTo>
                    <a:pt x="1008" y="881"/>
                  </a:lnTo>
                  <a:lnTo>
                    <a:pt x="1000" y="881"/>
                  </a:lnTo>
                  <a:lnTo>
                    <a:pt x="1008" y="873"/>
                  </a:lnTo>
                  <a:lnTo>
                    <a:pt x="1000" y="881"/>
                  </a:lnTo>
                  <a:lnTo>
                    <a:pt x="992" y="889"/>
                  </a:lnTo>
                  <a:lnTo>
                    <a:pt x="984" y="889"/>
                  </a:lnTo>
                  <a:lnTo>
                    <a:pt x="976" y="889"/>
                  </a:lnTo>
                  <a:lnTo>
                    <a:pt x="992" y="873"/>
                  </a:lnTo>
                  <a:lnTo>
                    <a:pt x="992" y="881"/>
                  </a:lnTo>
                  <a:lnTo>
                    <a:pt x="976" y="897"/>
                  </a:lnTo>
                  <a:lnTo>
                    <a:pt x="968" y="897"/>
                  </a:lnTo>
                  <a:lnTo>
                    <a:pt x="960" y="897"/>
                  </a:lnTo>
                  <a:lnTo>
                    <a:pt x="968" y="889"/>
                  </a:lnTo>
                  <a:lnTo>
                    <a:pt x="960" y="897"/>
                  </a:lnTo>
                  <a:lnTo>
                    <a:pt x="952" y="905"/>
                  </a:lnTo>
                  <a:lnTo>
                    <a:pt x="944" y="905"/>
                  </a:lnTo>
                  <a:lnTo>
                    <a:pt x="952" y="897"/>
                  </a:lnTo>
                  <a:lnTo>
                    <a:pt x="944" y="905"/>
                  </a:lnTo>
                  <a:lnTo>
                    <a:pt x="936" y="913"/>
                  </a:lnTo>
                  <a:lnTo>
                    <a:pt x="928" y="913"/>
                  </a:lnTo>
                  <a:lnTo>
                    <a:pt x="936" y="905"/>
                  </a:lnTo>
                  <a:lnTo>
                    <a:pt x="928" y="913"/>
                  </a:lnTo>
                  <a:lnTo>
                    <a:pt x="920" y="921"/>
                  </a:lnTo>
                  <a:lnTo>
                    <a:pt x="912" y="921"/>
                  </a:lnTo>
                  <a:lnTo>
                    <a:pt x="904" y="921"/>
                  </a:lnTo>
                  <a:lnTo>
                    <a:pt x="920" y="905"/>
                  </a:lnTo>
                  <a:lnTo>
                    <a:pt x="920" y="913"/>
                  </a:lnTo>
                  <a:lnTo>
                    <a:pt x="904" y="929"/>
                  </a:lnTo>
                  <a:lnTo>
                    <a:pt x="896" y="929"/>
                  </a:lnTo>
                  <a:lnTo>
                    <a:pt x="888" y="913"/>
                  </a:lnTo>
                  <a:lnTo>
                    <a:pt x="880" y="16"/>
                  </a:lnTo>
                  <a:lnTo>
                    <a:pt x="880" y="8"/>
                  </a:lnTo>
                  <a:lnTo>
                    <a:pt x="896" y="16"/>
                  </a:lnTo>
                  <a:lnTo>
                    <a:pt x="888" y="32"/>
                  </a:lnTo>
                  <a:lnTo>
                    <a:pt x="896" y="24"/>
                  </a:lnTo>
                  <a:lnTo>
                    <a:pt x="896" y="32"/>
                  </a:lnTo>
                  <a:lnTo>
                    <a:pt x="896" y="40"/>
                  </a:lnTo>
                  <a:lnTo>
                    <a:pt x="888" y="48"/>
                  </a:lnTo>
                  <a:lnTo>
                    <a:pt x="880" y="56"/>
                  </a:lnTo>
                  <a:lnTo>
                    <a:pt x="888" y="48"/>
                  </a:lnTo>
                  <a:lnTo>
                    <a:pt x="888" y="64"/>
                  </a:lnTo>
                  <a:lnTo>
                    <a:pt x="888" y="72"/>
                  </a:lnTo>
                  <a:lnTo>
                    <a:pt x="872" y="88"/>
                  </a:lnTo>
                  <a:lnTo>
                    <a:pt x="864" y="88"/>
                  </a:lnTo>
                  <a:lnTo>
                    <a:pt x="880" y="72"/>
                  </a:lnTo>
                  <a:lnTo>
                    <a:pt x="880" y="80"/>
                  </a:lnTo>
                  <a:lnTo>
                    <a:pt x="872" y="88"/>
                  </a:lnTo>
                  <a:lnTo>
                    <a:pt x="864" y="105"/>
                  </a:lnTo>
                  <a:lnTo>
                    <a:pt x="872" y="96"/>
                  </a:lnTo>
                  <a:lnTo>
                    <a:pt x="872" y="105"/>
                  </a:lnTo>
                  <a:lnTo>
                    <a:pt x="872" y="113"/>
                  </a:lnTo>
                  <a:lnTo>
                    <a:pt x="864" y="121"/>
                  </a:lnTo>
                  <a:lnTo>
                    <a:pt x="856" y="129"/>
                  </a:lnTo>
                  <a:lnTo>
                    <a:pt x="864" y="121"/>
                  </a:lnTo>
                  <a:lnTo>
                    <a:pt x="864" y="129"/>
                  </a:lnTo>
                  <a:lnTo>
                    <a:pt x="864" y="145"/>
                  </a:lnTo>
                  <a:lnTo>
                    <a:pt x="856" y="153"/>
                  </a:lnTo>
                  <a:lnTo>
                    <a:pt x="848" y="161"/>
                  </a:lnTo>
                  <a:lnTo>
                    <a:pt x="856" y="153"/>
                  </a:lnTo>
                  <a:lnTo>
                    <a:pt x="856" y="169"/>
                  </a:lnTo>
                  <a:lnTo>
                    <a:pt x="848" y="177"/>
                  </a:lnTo>
                  <a:lnTo>
                    <a:pt x="840" y="185"/>
                  </a:lnTo>
                  <a:lnTo>
                    <a:pt x="848" y="177"/>
                  </a:lnTo>
                  <a:lnTo>
                    <a:pt x="848" y="185"/>
                  </a:lnTo>
                  <a:lnTo>
                    <a:pt x="848" y="201"/>
                  </a:lnTo>
                  <a:lnTo>
                    <a:pt x="840" y="209"/>
                  </a:lnTo>
                  <a:lnTo>
                    <a:pt x="832" y="217"/>
                  </a:lnTo>
                  <a:lnTo>
                    <a:pt x="840" y="209"/>
                  </a:lnTo>
                  <a:lnTo>
                    <a:pt x="840" y="225"/>
                  </a:lnTo>
                  <a:lnTo>
                    <a:pt x="840" y="233"/>
                  </a:lnTo>
                  <a:lnTo>
                    <a:pt x="832" y="241"/>
                  </a:lnTo>
                  <a:lnTo>
                    <a:pt x="824" y="249"/>
                  </a:lnTo>
                  <a:lnTo>
                    <a:pt x="816" y="257"/>
                  </a:lnTo>
                  <a:lnTo>
                    <a:pt x="824" y="249"/>
                  </a:lnTo>
                  <a:lnTo>
                    <a:pt x="824" y="265"/>
                  </a:lnTo>
                  <a:lnTo>
                    <a:pt x="816" y="273"/>
                  </a:lnTo>
                  <a:lnTo>
                    <a:pt x="808" y="281"/>
                  </a:lnTo>
                  <a:lnTo>
                    <a:pt x="816" y="273"/>
                  </a:lnTo>
                  <a:lnTo>
                    <a:pt x="816" y="281"/>
                  </a:lnTo>
                  <a:lnTo>
                    <a:pt x="816" y="289"/>
                  </a:lnTo>
                  <a:lnTo>
                    <a:pt x="808" y="297"/>
                  </a:lnTo>
                  <a:lnTo>
                    <a:pt x="800" y="305"/>
                  </a:lnTo>
                  <a:lnTo>
                    <a:pt x="792" y="313"/>
                  </a:lnTo>
                  <a:lnTo>
                    <a:pt x="800" y="305"/>
                  </a:lnTo>
                  <a:lnTo>
                    <a:pt x="800" y="313"/>
                  </a:lnTo>
                  <a:lnTo>
                    <a:pt x="800" y="321"/>
                  </a:lnTo>
                  <a:lnTo>
                    <a:pt x="784" y="337"/>
                  </a:lnTo>
                  <a:lnTo>
                    <a:pt x="776" y="337"/>
                  </a:lnTo>
                  <a:lnTo>
                    <a:pt x="792" y="321"/>
                  </a:lnTo>
                  <a:lnTo>
                    <a:pt x="792" y="329"/>
                  </a:lnTo>
                  <a:lnTo>
                    <a:pt x="792" y="337"/>
                  </a:lnTo>
                  <a:lnTo>
                    <a:pt x="784" y="345"/>
                  </a:lnTo>
                  <a:lnTo>
                    <a:pt x="776" y="353"/>
                  </a:lnTo>
                  <a:lnTo>
                    <a:pt x="784" y="345"/>
                  </a:lnTo>
                  <a:lnTo>
                    <a:pt x="784" y="353"/>
                  </a:lnTo>
                  <a:lnTo>
                    <a:pt x="776" y="361"/>
                  </a:lnTo>
                  <a:lnTo>
                    <a:pt x="768" y="369"/>
                  </a:lnTo>
                  <a:lnTo>
                    <a:pt x="776" y="361"/>
                  </a:lnTo>
                  <a:lnTo>
                    <a:pt x="776" y="369"/>
                  </a:lnTo>
                  <a:lnTo>
                    <a:pt x="776" y="377"/>
                  </a:lnTo>
                  <a:lnTo>
                    <a:pt x="768" y="385"/>
                  </a:lnTo>
                  <a:lnTo>
                    <a:pt x="760" y="393"/>
                  </a:lnTo>
                  <a:lnTo>
                    <a:pt x="768" y="385"/>
                  </a:lnTo>
                  <a:lnTo>
                    <a:pt x="768" y="393"/>
                  </a:lnTo>
                  <a:lnTo>
                    <a:pt x="768" y="401"/>
                  </a:lnTo>
                  <a:lnTo>
                    <a:pt x="760" y="409"/>
                  </a:lnTo>
                  <a:lnTo>
                    <a:pt x="752" y="417"/>
                  </a:lnTo>
                  <a:lnTo>
                    <a:pt x="760" y="409"/>
                  </a:lnTo>
                  <a:lnTo>
                    <a:pt x="760" y="417"/>
                  </a:lnTo>
                  <a:lnTo>
                    <a:pt x="752" y="425"/>
                  </a:lnTo>
                  <a:lnTo>
                    <a:pt x="744" y="441"/>
                  </a:lnTo>
                  <a:lnTo>
                    <a:pt x="752" y="433"/>
                  </a:lnTo>
                  <a:lnTo>
                    <a:pt x="752" y="441"/>
                  </a:lnTo>
                  <a:lnTo>
                    <a:pt x="744" y="449"/>
                  </a:lnTo>
                  <a:lnTo>
                    <a:pt x="736" y="457"/>
                  </a:lnTo>
                  <a:lnTo>
                    <a:pt x="744" y="449"/>
                  </a:lnTo>
                  <a:lnTo>
                    <a:pt x="744" y="457"/>
                  </a:lnTo>
                  <a:lnTo>
                    <a:pt x="736" y="465"/>
                  </a:lnTo>
                  <a:lnTo>
                    <a:pt x="728" y="473"/>
                  </a:lnTo>
                  <a:lnTo>
                    <a:pt x="736" y="465"/>
                  </a:lnTo>
                  <a:lnTo>
                    <a:pt x="736" y="473"/>
                  </a:lnTo>
                  <a:lnTo>
                    <a:pt x="720" y="489"/>
                  </a:lnTo>
                  <a:lnTo>
                    <a:pt x="712" y="489"/>
                  </a:lnTo>
                  <a:lnTo>
                    <a:pt x="728" y="473"/>
                  </a:lnTo>
                  <a:lnTo>
                    <a:pt x="728" y="481"/>
                  </a:lnTo>
                  <a:lnTo>
                    <a:pt x="728" y="489"/>
                  </a:lnTo>
                  <a:lnTo>
                    <a:pt x="712" y="505"/>
                  </a:lnTo>
                  <a:lnTo>
                    <a:pt x="704" y="505"/>
                  </a:lnTo>
                  <a:lnTo>
                    <a:pt x="720" y="489"/>
                  </a:lnTo>
                  <a:lnTo>
                    <a:pt x="720" y="497"/>
                  </a:lnTo>
                  <a:lnTo>
                    <a:pt x="712" y="505"/>
                  </a:lnTo>
                  <a:lnTo>
                    <a:pt x="704" y="513"/>
                  </a:lnTo>
                  <a:lnTo>
                    <a:pt x="712" y="505"/>
                  </a:lnTo>
                  <a:lnTo>
                    <a:pt x="712" y="513"/>
                  </a:lnTo>
                  <a:lnTo>
                    <a:pt x="696" y="529"/>
                  </a:lnTo>
                  <a:lnTo>
                    <a:pt x="688" y="529"/>
                  </a:lnTo>
                  <a:lnTo>
                    <a:pt x="704" y="513"/>
                  </a:lnTo>
                  <a:lnTo>
                    <a:pt x="704" y="521"/>
                  </a:lnTo>
                  <a:lnTo>
                    <a:pt x="696" y="529"/>
                  </a:lnTo>
                  <a:lnTo>
                    <a:pt x="688" y="537"/>
                  </a:lnTo>
                  <a:lnTo>
                    <a:pt x="696" y="529"/>
                  </a:lnTo>
                  <a:lnTo>
                    <a:pt x="696" y="537"/>
                  </a:lnTo>
                  <a:lnTo>
                    <a:pt x="680" y="553"/>
                  </a:lnTo>
                  <a:lnTo>
                    <a:pt x="672" y="553"/>
                  </a:lnTo>
                  <a:lnTo>
                    <a:pt x="688" y="537"/>
                  </a:lnTo>
                  <a:lnTo>
                    <a:pt x="688" y="545"/>
                  </a:lnTo>
                  <a:lnTo>
                    <a:pt x="680" y="553"/>
                  </a:lnTo>
                  <a:lnTo>
                    <a:pt x="672" y="561"/>
                  </a:lnTo>
                  <a:lnTo>
                    <a:pt x="680" y="553"/>
                  </a:lnTo>
                  <a:lnTo>
                    <a:pt x="680" y="561"/>
                  </a:lnTo>
                  <a:lnTo>
                    <a:pt x="680" y="569"/>
                  </a:lnTo>
                  <a:lnTo>
                    <a:pt x="664" y="585"/>
                  </a:lnTo>
                  <a:lnTo>
                    <a:pt x="656" y="585"/>
                  </a:lnTo>
                  <a:lnTo>
                    <a:pt x="672" y="569"/>
                  </a:lnTo>
                  <a:lnTo>
                    <a:pt x="672" y="577"/>
                  </a:lnTo>
                  <a:lnTo>
                    <a:pt x="672" y="585"/>
                  </a:lnTo>
                  <a:lnTo>
                    <a:pt x="664" y="593"/>
                  </a:lnTo>
                  <a:lnTo>
                    <a:pt x="656" y="601"/>
                  </a:lnTo>
                  <a:lnTo>
                    <a:pt x="648" y="609"/>
                  </a:lnTo>
                  <a:lnTo>
                    <a:pt x="640" y="609"/>
                  </a:lnTo>
                  <a:lnTo>
                    <a:pt x="656" y="593"/>
                  </a:lnTo>
                  <a:lnTo>
                    <a:pt x="656" y="601"/>
                  </a:lnTo>
                  <a:lnTo>
                    <a:pt x="648" y="609"/>
                  </a:lnTo>
                  <a:lnTo>
                    <a:pt x="640" y="617"/>
                  </a:lnTo>
                  <a:lnTo>
                    <a:pt x="632" y="625"/>
                  </a:lnTo>
                  <a:lnTo>
                    <a:pt x="624" y="633"/>
                  </a:lnTo>
                  <a:lnTo>
                    <a:pt x="616" y="641"/>
                  </a:lnTo>
                  <a:lnTo>
                    <a:pt x="608" y="649"/>
                  </a:lnTo>
                  <a:lnTo>
                    <a:pt x="600" y="657"/>
                  </a:lnTo>
                  <a:lnTo>
                    <a:pt x="592" y="665"/>
                  </a:lnTo>
                  <a:lnTo>
                    <a:pt x="584" y="673"/>
                  </a:lnTo>
                  <a:lnTo>
                    <a:pt x="592" y="665"/>
                  </a:lnTo>
                  <a:lnTo>
                    <a:pt x="592" y="673"/>
                  </a:lnTo>
                  <a:lnTo>
                    <a:pt x="576" y="689"/>
                  </a:lnTo>
                  <a:lnTo>
                    <a:pt x="568" y="689"/>
                  </a:lnTo>
                  <a:lnTo>
                    <a:pt x="584" y="673"/>
                  </a:lnTo>
                  <a:lnTo>
                    <a:pt x="584" y="681"/>
                  </a:lnTo>
                  <a:lnTo>
                    <a:pt x="568" y="697"/>
                  </a:lnTo>
                  <a:lnTo>
                    <a:pt x="560" y="697"/>
                  </a:lnTo>
                  <a:lnTo>
                    <a:pt x="576" y="681"/>
                  </a:lnTo>
                  <a:lnTo>
                    <a:pt x="576" y="689"/>
                  </a:lnTo>
                  <a:lnTo>
                    <a:pt x="560" y="705"/>
                  </a:lnTo>
                  <a:lnTo>
                    <a:pt x="552" y="705"/>
                  </a:lnTo>
                  <a:lnTo>
                    <a:pt x="560" y="697"/>
                  </a:lnTo>
                  <a:lnTo>
                    <a:pt x="552" y="705"/>
                  </a:lnTo>
                  <a:lnTo>
                    <a:pt x="544" y="713"/>
                  </a:lnTo>
                  <a:lnTo>
                    <a:pt x="536" y="713"/>
                  </a:lnTo>
                  <a:lnTo>
                    <a:pt x="552" y="697"/>
                  </a:lnTo>
                  <a:lnTo>
                    <a:pt x="552" y="705"/>
                  </a:lnTo>
                  <a:lnTo>
                    <a:pt x="536" y="721"/>
                  </a:lnTo>
                  <a:lnTo>
                    <a:pt x="528" y="721"/>
                  </a:lnTo>
                  <a:lnTo>
                    <a:pt x="536" y="713"/>
                  </a:lnTo>
                  <a:lnTo>
                    <a:pt x="528" y="721"/>
                  </a:lnTo>
                  <a:lnTo>
                    <a:pt x="520" y="729"/>
                  </a:lnTo>
                  <a:lnTo>
                    <a:pt x="512" y="729"/>
                  </a:lnTo>
                  <a:lnTo>
                    <a:pt x="520" y="721"/>
                  </a:lnTo>
                  <a:lnTo>
                    <a:pt x="512" y="729"/>
                  </a:lnTo>
                  <a:lnTo>
                    <a:pt x="504" y="737"/>
                  </a:lnTo>
                  <a:lnTo>
                    <a:pt x="496" y="737"/>
                  </a:lnTo>
                  <a:lnTo>
                    <a:pt x="512" y="721"/>
                  </a:lnTo>
                  <a:lnTo>
                    <a:pt x="512" y="729"/>
                  </a:lnTo>
                  <a:lnTo>
                    <a:pt x="496" y="745"/>
                  </a:lnTo>
                  <a:lnTo>
                    <a:pt x="488" y="745"/>
                  </a:lnTo>
                  <a:lnTo>
                    <a:pt x="496" y="737"/>
                  </a:lnTo>
                  <a:lnTo>
                    <a:pt x="488" y="745"/>
                  </a:lnTo>
                  <a:lnTo>
                    <a:pt x="480" y="753"/>
                  </a:lnTo>
                  <a:lnTo>
                    <a:pt x="472" y="753"/>
                  </a:lnTo>
                  <a:lnTo>
                    <a:pt x="480" y="745"/>
                  </a:lnTo>
                  <a:lnTo>
                    <a:pt x="472" y="753"/>
                  </a:lnTo>
                  <a:lnTo>
                    <a:pt x="464" y="761"/>
                  </a:lnTo>
                  <a:lnTo>
                    <a:pt x="456" y="761"/>
                  </a:lnTo>
                  <a:lnTo>
                    <a:pt x="448" y="761"/>
                  </a:lnTo>
                  <a:lnTo>
                    <a:pt x="464" y="745"/>
                  </a:lnTo>
                  <a:lnTo>
                    <a:pt x="464" y="753"/>
                  </a:lnTo>
                  <a:lnTo>
                    <a:pt x="448" y="769"/>
                  </a:lnTo>
                  <a:lnTo>
                    <a:pt x="440" y="769"/>
                  </a:lnTo>
                  <a:lnTo>
                    <a:pt x="432" y="769"/>
                  </a:lnTo>
                  <a:lnTo>
                    <a:pt x="424" y="769"/>
                  </a:lnTo>
                  <a:lnTo>
                    <a:pt x="440" y="753"/>
                  </a:lnTo>
                  <a:lnTo>
                    <a:pt x="440" y="761"/>
                  </a:lnTo>
                  <a:lnTo>
                    <a:pt x="424" y="777"/>
                  </a:lnTo>
                  <a:lnTo>
                    <a:pt x="416" y="777"/>
                  </a:lnTo>
                  <a:lnTo>
                    <a:pt x="408" y="777"/>
                  </a:lnTo>
                  <a:lnTo>
                    <a:pt x="400" y="777"/>
                  </a:lnTo>
                  <a:lnTo>
                    <a:pt x="416" y="761"/>
                  </a:lnTo>
                  <a:lnTo>
                    <a:pt x="416" y="769"/>
                  </a:lnTo>
                  <a:lnTo>
                    <a:pt x="400" y="785"/>
                  </a:lnTo>
                  <a:lnTo>
                    <a:pt x="392" y="785"/>
                  </a:lnTo>
                  <a:lnTo>
                    <a:pt x="384" y="785"/>
                  </a:lnTo>
                  <a:lnTo>
                    <a:pt x="376" y="785"/>
                  </a:lnTo>
                  <a:lnTo>
                    <a:pt x="384" y="777"/>
                  </a:lnTo>
                  <a:lnTo>
                    <a:pt x="376" y="785"/>
                  </a:lnTo>
                  <a:lnTo>
                    <a:pt x="360" y="785"/>
                  </a:lnTo>
                  <a:lnTo>
                    <a:pt x="360" y="777"/>
                  </a:lnTo>
                  <a:lnTo>
                    <a:pt x="360" y="769"/>
                  </a:lnTo>
                  <a:lnTo>
                    <a:pt x="376" y="777"/>
                  </a:lnTo>
                  <a:lnTo>
                    <a:pt x="368" y="785"/>
                  </a:lnTo>
                  <a:lnTo>
                    <a:pt x="360" y="793"/>
                  </a:lnTo>
                  <a:lnTo>
                    <a:pt x="352" y="793"/>
                  </a:lnTo>
                  <a:lnTo>
                    <a:pt x="344" y="793"/>
                  </a:lnTo>
                  <a:lnTo>
                    <a:pt x="336" y="793"/>
                  </a:lnTo>
                  <a:lnTo>
                    <a:pt x="328" y="793"/>
                  </a:lnTo>
                  <a:lnTo>
                    <a:pt x="344" y="777"/>
                  </a:lnTo>
                  <a:lnTo>
                    <a:pt x="344" y="785"/>
                  </a:lnTo>
                  <a:lnTo>
                    <a:pt x="328" y="801"/>
                  </a:lnTo>
                  <a:lnTo>
                    <a:pt x="320" y="801"/>
                  </a:lnTo>
                  <a:lnTo>
                    <a:pt x="312" y="801"/>
                  </a:lnTo>
                  <a:lnTo>
                    <a:pt x="304" y="801"/>
                  </a:lnTo>
                  <a:lnTo>
                    <a:pt x="296" y="801"/>
                  </a:lnTo>
                  <a:lnTo>
                    <a:pt x="312" y="785"/>
                  </a:lnTo>
                  <a:lnTo>
                    <a:pt x="312" y="793"/>
                  </a:lnTo>
                  <a:lnTo>
                    <a:pt x="296" y="809"/>
                  </a:lnTo>
                  <a:lnTo>
                    <a:pt x="288" y="809"/>
                  </a:lnTo>
                  <a:lnTo>
                    <a:pt x="280" y="809"/>
                  </a:lnTo>
                  <a:lnTo>
                    <a:pt x="272" y="809"/>
                  </a:lnTo>
                  <a:lnTo>
                    <a:pt x="264" y="809"/>
                  </a:lnTo>
                  <a:lnTo>
                    <a:pt x="280" y="793"/>
                  </a:lnTo>
                  <a:lnTo>
                    <a:pt x="280" y="801"/>
                  </a:lnTo>
                  <a:lnTo>
                    <a:pt x="264" y="817"/>
                  </a:lnTo>
                  <a:lnTo>
                    <a:pt x="256" y="817"/>
                  </a:lnTo>
                  <a:lnTo>
                    <a:pt x="248" y="817"/>
                  </a:lnTo>
                  <a:lnTo>
                    <a:pt x="240" y="817"/>
                  </a:lnTo>
                  <a:lnTo>
                    <a:pt x="248" y="809"/>
                  </a:lnTo>
                  <a:lnTo>
                    <a:pt x="240" y="817"/>
                  </a:lnTo>
                  <a:lnTo>
                    <a:pt x="232" y="825"/>
                  </a:lnTo>
                  <a:lnTo>
                    <a:pt x="224" y="825"/>
                  </a:lnTo>
                  <a:lnTo>
                    <a:pt x="216" y="825"/>
                  </a:lnTo>
                  <a:lnTo>
                    <a:pt x="208" y="825"/>
                  </a:lnTo>
                  <a:lnTo>
                    <a:pt x="224" y="809"/>
                  </a:lnTo>
                  <a:lnTo>
                    <a:pt x="224" y="817"/>
                  </a:lnTo>
                  <a:lnTo>
                    <a:pt x="208" y="833"/>
                  </a:lnTo>
                  <a:lnTo>
                    <a:pt x="200" y="833"/>
                  </a:lnTo>
                  <a:lnTo>
                    <a:pt x="192" y="833"/>
                  </a:lnTo>
                  <a:lnTo>
                    <a:pt x="200" y="825"/>
                  </a:lnTo>
                  <a:lnTo>
                    <a:pt x="192" y="833"/>
                  </a:lnTo>
                  <a:lnTo>
                    <a:pt x="184" y="841"/>
                  </a:lnTo>
                  <a:lnTo>
                    <a:pt x="176" y="841"/>
                  </a:lnTo>
                  <a:lnTo>
                    <a:pt x="168" y="841"/>
                  </a:lnTo>
                  <a:lnTo>
                    <a:pt x="160" y="841"/>
                  </a:lnTo>
                  <a:lnTo>
                    <a:pt x="176" y="825"/>
                  </a:lnTo>
                  <a:lnTo>
                    <a:pt x="176" y="833"/>
                  </a:lnTo>
                  <a:lnTo>
                    <a:pt x="152" y="833"/>
                  </a:lnTo>
                  <a:lnTo>
                    <a:pt x="152" y="825"/>
                  </a:lnTo>
                  <a:lnTo>
                    <a:pt x="168" y="833"/>
                  </a:lnTo>
                  <a:lnTo>
                    <a:pt x="160" y="841"/>
                  </a:lnTo>
                  <a:lnTo>
                    <a:pt x="152" y="849"/>
                  </a:lnTo>
                  <a:lnTo>
                    <a:pt x="144" y="849"/>
                  </a:lnTo>
                  <a:lnTo>
                    <a:pt x="136" y="849"/>
                  </a:lnTo>
                  <a:lnTo>
                    <a:pt x="152" y="833"/>
                  </a:lnTo>
                  <a:lnTo>
                    <a:pt x="152" y="841"/>
                  </a:lnTo>
                  <a:lnTo>
                    <a:pt x="136" y="857"/>
                  </a:lnTo>
                  <a:lnTo>
                    <a:pt x="128" y="857"/>
                  </a:lnTo>
                  <a:lnTo>
                    <a:pt x="120" y="857"/>
                  </a:lnTo>
                  <a:lnTo>
                    <a:pt x="136" y="841"/>
                  </a:lnTo>
                  <a:lnTo>
                    <a:pt x="136" y="849"/>
                  </a:lnTo>
                  <a:lnTo>
                    <a:pt x="120" y="865"/>
                  </a:lnTo>
                  <a:lnTo>
                    <a:pt x="112" y="865"/>
                  </a:lnTo>
                  <a:lnTo>
                    <a:pt x="104" y="865"/>
                  </a:lnTo>
                  <a:lnTo>
                    <a:pt x="112" y="857"/>
                  </a:lnTo>
                  <a:lnTo>
                    <a:pt x="104" y="865"/>
                  </a:lnTo>
                  <a:lnTo>
                    <a:pt x="96" y="873"/>
                  </a:lnTo>
                  <a:lnTo>
                    <a:pt x="88" y="873"/>
                  </a:lnTo>
                  <a:lnTo>
                    <a:pt x="80" y="873"/>
                  </a:lnTo>
                  <a:lnTo>
                    <a:pt x="72" y="873"/>
                  </a:lnTo>
                  <a:lnTo>
                    <a:pt x="88" y="857"/>
                  </a:lnTo>
                  <a:lnTo>
                    <a:pt x="88" y="865"/>
                  </a:lnTo>
                  <a:lnTo>
                    <a:pt x="72" y="881"/>
                  </a:lnTo>
                  <a:lnTo>
                    <a:pt x="64" y="881"/>
                  </a:lnTo>
                  <a:lnTo>
                    <a:pt x="56" y="881"/>
                  </a:lnTo>
                  <a:lnTo>
                    <a:pt x="48" y="881"/>
                  </a:lnTo>
                  <a:lnTo>
                    <a:pt x="64" y="865"/>
                  </a:lnTo>
                  <a:lnTo>
                    <a:pt x="64" y="873"/>
                  </a:lnTo>
                  <a:lnTo>
                    <a:pt x="48" y="889"/>
                  </a:lnTo>
                  <a:lnTo>
                    <a:pt x="40" y="889"/>
                  </a:lnTo>
                  <a:lnTo>
                    <a:pt x="48" y="881"/>
                  </a:lnTo>
                  <a:lnTo>
                    <a:pt x="40" y="889"/>
                  </a:lnTo>
                  <a:lnTo>
                    <a:pt x="32" y="897"/>
                  </a:lnTo>
                  <a:lnTo>
                    <a:pt x="24" y="897"/>
                  </a:lnTo>
                  <a:lnTo>
                    <a:pt x="32" y="889"/>
                  </a:lnTo>
                  <a:lnTo>
                    <a:pt x="24" y="897"/>
                  </a:lnTo>
                  <a:lnTo>
                    <a:pt x="16" y="905"/>
                  </a:lnTo>
                  <a:lnTo>
                    <a:pt x="8" y="905"/>
                  </a:lnTo>
                  <a:lnTo>
                    <a:pt x="0" y="897"/>
                  </a:lnTo>
                  <a:lnTo>
                    <a:pt x="0" y="889"/>
                  </a:lnTo>
                  <a:lnTo>
                    <a:pt x="0" y="881"/>
                  </a:lnTo>
                  <a:lnTo>
                    <a:pt x="8" y="881"/>
                  </a:lnTo>
                  <a:lnTo>
                    <a:pt x="8" y="881"/>
                  </a:lnTo>
                  <a:close/>
                </a:path>
              </a:pathLst>
            </a:custGeom>
            <a:solidFill>
              <a:srgbClr val="4F81BD"/>
            </a:solidFill>
            <a:ln w="12700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5400676" y="2195513"/>
              <a:ext cx="1487488" cy="2071687"/>
            </a:xfrm>
            <a:custGeom>
              <a:avLst/>
              <a:gdLst/>
              <a:ahLst/>
              <a:cxnLst>
                <a:cxn ang="0">
                  <a:pos x="48" y="1257"/>
                </a:cxn>
                <a:cxn ang="0">
                  <a:pos x="72" y="1249"/>
                </a:cxn>
                <a:cxn ang="0">
                  <a:pos x="112" y="1217"/>
                </a:cxn>
                <a:cxn ang="0">
                  <a:pos x="136" y="1193"/>
                </a:cxn>
                <a:cxn ang="0">
                  <a:pos x="176" y="1177"/>
                </a:cxn>
                <a:cxn ang="0">
                  <a:pos x="200" y="1161"/>
                </a:cxn>
                <a:cxn ang="0">
                  <a:pos x="240" y="1137"/>
                </a:cxn>
                <a:cxn ang="0">
                  <a:pos x="280" y="1113"/>
                </a:cxn>
                <a:cxn ang="0">
                  <a:pos x="312" y="1105"/>
                </a:cxn>
                <a:cxn ang="0">
                  <a:pos x="376" y="1081"/>
                </a:cxn>
                <a:cxn ang="0">
                  <a:pos x="416" y="1057"/>
                </a:cxn>
                <a:cxn ang="0">
                  <a:pos x="456" y="1057"/>
                </a:cxn>
                <a:cxn ang="0">
                  <a:pos x="480" y="1025"/>
                </a:cxn>
                <a:cxn ang="0">
                  <a:pos x="521" y="1001"/>
                </a:cxn>
                <a:cxn ang="0">
                  <a:pos x="537" y="993"/>
                </a:cxn>
                <a:cxn ang="0">
                  <a:pos x="569" y="969"/>
                </a:cxn>
                <a:cxn ang="0">
                  <a:pos x="585" y="929"/>
                </a:cxn>
                <a:cxn ang="0">
                  <a:pos x="625" y="889"/>
                </a:cxn>
                <a:cxn ang="0">
                  <a:pos x="649" y="849"/>
                </a:cxn>
                <a:cxn ang="0">
                  <a:pos x="681" y="793"/>
                </a:cxn>
                <a:cxn ang="0">
                  <a:pos x="697" y="737"/>
                </a:cxn>
                <a:cxn ang="0">
                  <a:pos x="713" y="689"/>
                </a:cxn>
                <a:cxn ang="0">
                  <a:pos x="745" y="633"/>
                </a:cxn>
                <a:cxn ang="0">
                  <a:pos x="769" y="536"/>
                </a:cxn>
                <a:cxn ang="0">
                  <a:pos x="785" y="472"/>
                </a:cxn>
                <a:cxn ang="0">
                  <a:pos x="809" y="416"/>
                </a:cxn>
                <a:cxn ang="0">
                  <a:pos x="833" y="344"/>
                </a:cxn>
                <a:cxn ang="0">
                  <a:pos x="857" y="224"/>
                </a:cxn>
                <a:cxn ang="0">
                  <a:pos x="873" y="152"/>
                </a:cxn>
                <a:cxn ang="0">
                  <a:pos x="897" y="80"/>
                </a:cxn>
                <a:cxn ang="0">
                  <a:pos x="937" y="8"/>
                </a:cxn>
                <a:cxn ang="0">
                  <a:pos x="905" y="112"/>
                </a:cxn>
                <a:cxn ang="0">
                  <a:pos x="889" y="184"/>
                </a:cxn>
                <a:cxn ang="0">
                  <a:pos x="873" y="280"/>
                </a:cxn>
                <a:cxn ang="0">
                  <a:pos x="849" y="360"/>
                </a:cxn>
                <a:cxn ang="0">
                  <a:pos x="825" y="440"/>
                </a:cxn>
                <a:cxn ang="0">
                  <a:pos x="801" y="504"/>
                </a:cxn>
                <a:cxn ang="0">
                  <a:pos x="769" y="593"/>
                </a:cxn>
                <a:cxn ang="0">
                  <a:pos x="753" y="665"/>
                </a:cxn>
                <a:cxn ang="0">
                  <a:pos x="729" y="729"/>
                </a:cxn>
                <a:cxn ang="0">
                  <a:pos x="705" y="777"/>
                </a:cxn>
                <a:cxn ang="0">
                  <a:pos x="681" y="825"/>
                </a:cxn>
                <a:cxn ang="0">
                  <a:pos x="657" y="881"/>
                </a:cxn>
                <a:cxn ang="0">
                  <a:pos x="625" y="921"/>
                </a:cxn>
                <a:cxn ang="0">
                  <a:pos x="585" y="969"/>
                </a:cxn>
                <a:cxn ang="0">
                  <a:pos x="561" y="1001"/>
                </a:cxn>
                <a:cxn ang="0">
                  <a:pos x="529" y="1017"/>
                </a:cxn>
                <a:cxn ang="0">
                  <a:pos x="496" y="1049"/>
                </a:cxn>
                <a:cxn ang="0">
                  <a:pos x="448" y="1065"/>
                </a:cxn>
                <a:cxn ang="0">
                  <a:pos x="392" y="1097"/>
                </a:cxn>
                <a:cxn ang="0">
                  <a:pos x="336" y="1121"/>
                </a:cxn>
                <a:cxn ang="0">
                  <a:pos x="280" y="1137"/>
                </a:cxn>
                <a:cxn ang="0">
                  <a:pos x="264" y="1145"/>
                </a:cxn>
                <a:cxn ang="0">
                  <a:pos x="216" y="1177"/>
                </a:cxn>
                <a:cxn ang="0">
                  <a:pos x="184" y="1185"/>
                </a:cxn>
                <a:cxn ang="0">
                  <a:pos x="144" y="1217"/>
                </a:cxn>
                <a:cxn ang="0">
                  <a:pos x="104" y="1241"/>
                </a:cxn>
                <a:cxn ang="0">
                  <a:pos x="72" y="1257"/>
                </a:cxn>
                <a:cxn ang="0">
                  <a:pos x="24" y="1297"/>
                </a:cxn>
              </a:cxnLst>
              <a:rect l="0" t="0" r="r" b="b"/>
              <a:pathLst>
                <a:path w="937" h="1305">
                  <a:moveTo>
                    <a:pt x="0" y="1289"/>
                  </a:moveTo>
                  <a:lnTo>
                    <a:pt x="8" y="1281"/>
                  </a:lnTo>
                  <a:lnTo>
                    <a:pt x="16" y="1281"/>
                  </a:lnTo>
                  <a:lnTo>
                    <a:pt x="24" y="1281"/>
                  </a:lnTo>
                  <a:lnTo>
                    <a:pt x="16" y="1281"/>
                  </a:lnTo>
                  <a:lnTo>
                    <a:pt x="24" y="1273"/>
                  </a:lnTo>
                  <a:lnTo>
                    <a:pt x="32" y="1265"/>
                  </a:lnTo>
                  <a:lnTo>
                    <a:pt x="40" y="1265"/>
                  </a:lnTo>
                  <a:lnTo>
                    <a:pt x="48" y="1265"/>
                  </a:lnTo>
                  <a:lnTo>
                    <a:pt x="40" y="1273"/>
                  </a:lnTo>
                  <a:lnTo>
                    <a:pt x="40" y="1265"/>
                  </a:lnTo>
                  <a:lnTo>
                    <a:pt x="40" y="1257"/>
                  </a:lnTo>
                  <a:lnTo>
                    <a:pt x="48" y="1257"/>
                  </a:lnTo>
                  <a:lnTo>
                    <a:pt x="56" y="1257"/>
                  </a:lnTo>
                  <a:lnTo>
                    <a:pt x="48" y="1265"/>
                  </a:lnTo>
                  <a:lnTo>
                    <a:pt x="48" y="1257"/>
                  </a:lnTo>
                  <a:lnTo>
                    <a:pt x="48" y="1249"/>
                  </a:lnTo>
                  <a:lnTo>
                    <a:pt x="56" y="1249"/>
                  </a:lnTo>
                  <a:lnTo>
                    <a:pt x="64" y="1249"/>
                  </a:lnTo>
                  <a:lnTo>
                    <a:pt x="56" y="1257"/>
                  </a:lnTo>
                  <a:lnTo>
                    <a:pt x="56" y="1249"/>
                  </a:lnTo>
                  <a:lnTo>
                    <a:pt x="56" y="1241"/>
                  </a:lnTo>
                  <a:lnTo>
                    <a:pt x="64" y="1241"/>
                  </a:lnTo>
                  <a:lnTo>
                    <a:pt x="72" y="1241"/>
                  </a:lnTo>
                  <a:lnTo>
                    <a:pt x="80" y="1241"/>
                  </a:lnTo>
                  <a:lnTo>
                    <a:pt x="72" y="1249"/>
                  </a:lnTo>
                  <a:lnTo>
                    <a:pt x="72" y="1241"/>
                  </a:lnTo>
                  <a:lnTo>
                    <a:pt x="72" y="1233"/>
                  </a:lnTo>
                  <a:lnTo>
                    <a:pt x="80" y="1233"/>
                  </a:lnTo>
                  <a:lnTo>
                    <a:pt x="88" y="1233"/>
                  </a:lnTo>
                  <a:lnTo>
                    <a:pt x="80" y="1233"/>
                  </a:lnTo>
                  <a:lnTo>
                    <a:pt x="88" y="1225"/>
                  </a:lnTo>
                  <a:lnTo>
                    <a:pt x="96" y="1225"/>
                  </a:lnTo>
                  <a:lnTo>
                    <a:pt x="104" y="1225"/>
                  </a:lnTo>
                  <a:lnTo>
                    <a:pt x="96" y="1233"/>
                  </a:lnTo>
                  <a:lnTo>
                    <a:pt x="96" y="1225"/>
                  </a:lnTo>
                  <a:lnTo>
                    <a:pt x="96" y="1217"/>
                  </a:lnTo>
                  <a:lnTo>
                    <a:pt x="104" y="1217"/>
                  </a:lnTo>
                  <a:lnTo>
                    <a:pt x="112" y="1217"/>
                  </a:lnTo>
                  <a:lnTo>
                    <a:pt x="120" y="1217"/>
                  </a:lnTo>
                  <a:lnTo>
                    <a:pt x="112" y="1225"/>
                  </a:lnTo>
                  <a:lnTo>
                    <a:pt x="112" y="1217"/>
                  </a:lnTo>
                  <a:lnTo>
                    <a:pt x="112" y="1209"/>
                  </a:lnTo>
                  <a:lnTo>
                    <a:pt x="120" y="1209"/>
                  </a:lnTo>
                  <a:lnTo>
                    <a:pt x="128" y="1209"/>
                  </a:lnTo>
                  <a:lnTo>
                    <a:pt x="120" y="1209"/>
                  </a:lnTo>
                  <a:lnTo>
                    <a:pt x="128" y="1201"/>
                  </a:lnTo>
                  <a:lnTo>
                    <a:pt x="136" y="1201"/>
                  </a:lnTo>
                  <a:lnTo>
                    <a:pt x="144" y="1201"/>
                  </a:lnTo>
                  <a:lnTo>
                    <a:pt x="136" y="1209"/>
                  </a:lnTo>
                  <a:lnTo>
                    <a:pt x="136" y="1201"/>
                  </a:lnTo>
                  <a:lnTo>
                    <a:pt x="136" y="1193"/>
                  </a:lnTo>
                  <a:lnTo>
                    <a:pt x="144" y="1193"/>
                  </a:lnTo>
                  <a:lnTo>
                    <a:pt x="152" y="1193"/>
                  </a:lnTo>
                  <a:lnTo>
                    <a:pt x="144" y="1201"/>
                  </a:lnTo>
                  <a:lnTo>
                    <a:pt x="144" y="1193"/>
                  </a:lnTo>
                  <a:lnTo>
                    <a:pt x="144" y="1185"/>
                  </a:lnTo>
                  <a:lnTo>
                    <a:pt x="152" y="1185"/>
                  </a:lnTo>
                  <a:lnTo>
                    <a:pt x="160" y="1185"/>
                  </a:lnTo>
                  <a:lnTo>
                    <a:pt x="168" y="1185"/>
                  </a:lnTo>
                  <a:lnTo>
                    <a:pt x="160" y="1193"/>
                  </a:lnTo>
                  <a:lnTo>
                    <a:pt x="160" y="1185"/>
                  </a:lnTo>
                  <a:lnTo>
                    <a:pt x="160" y="1177"/>
                  </a:lnTo>
                  <a:lnTo>
                    <a:pt x="168" y="1177"/>
                  </a:lnTo>
                  <a:lnTo>
                    <a:pt x="176" y="1177"/>
                  </a:lnTo>
                  <a:lnTo>
                    <a:pt x="168" y="1185"/>
                  </a:lnTo>
                  <a:lnTo>
                    <a:pt x="168" y="1177"/>
                  </a:lnTo>
                  <a:lnTo>
                    <a:pt x="168" y="1169"/>
                  </a:lnTo>
                  <a:lnTo>
                    <a:pt x="176" y="1169"/>
                  </a:lnTo>
                  <a:lnTo>
                    <a:pt x="184" y="1169"/>
                  </a:lnTo>
                  <a:lnTo>
                    <a:pt x="192" y="1169"/>
                  </a:lnTo>
                  <a:lnTo>
                    <a:pt x="200" y="1169"/>
                  </a:lnTo>
                  <a:lnTo>
                    <a:pt x="192" y="1177"/>
                  </a:lnTo>
                  <a:lnTo>
                    <a:pt x="192" y="1169"/>
                  </a:lnTo>
                  <a:lnTo>
                    <a:pt x="192" y="1161"/>
                  </a:lnTo>
                  <a:lnTo>
                    <a:pt x="200" y="1161"/>
                  </a:lnTo>
                  <a:lnTo>
                    <a:pt x="208" y="1161"/>
                  </a:lnTo>
                  <a:lnTo>
                    <a:pt x="200" y="1161"/>
                  </a:lnTo>
                  <a:lnTo>
                    <a:pt x="208" y="1153"/>
                  </a:lnTo>
                  <a:lnTo>
                    <a:pt x="216" y="1153"/>
                  </a:lnTo>
                  <a:lnTo>
                    <a:pt x="224" y="1153"/>
                  </a:lnTo>
                  <a:lnTo>
                    <a:pt x="216" y="1161"/>
                  </a:lnTo>
                  <a:lnTo>
                    <a:pt x="216" y="1153"/>
                  </a:lnTo>
                  <a:lnTo>
                    <a:pt x="216" y="1145"/>
                  </a:lnTo>
                  <a:lnTo>
                    <a:pt x="224" y="1145"/>
                  </a:lnTo>
                  <a:lnTo>
                    <a:pt x="232" y="1145"/>
                  </a:lnTo>
                  <a:lnTo>
                    <a:pt x="224" y="1153"/>
                  </a:lnTo>
                  <a:lnTo>
                    <a:pt x="224" y="1145"/>
                  </a:lnTo>
                  <a:lnTo>
                    <a:pt x="224" y="1137"/>
                  </a:lnTo>
                  <a:lnTo>
                    <a:pt x="232" y="1137"/>
                  </a:lnTo>
                  <a:lnTo>
                    <a:pt x="240" y="1137"/>
                  </a:lnTo>
                  <a:lnTo>
                    <a:pt x="248" y="1137"/>
                  </a:lnTo>
                  <a:lnTo>
                    <a:pt x="240" y="1145"/>
                  </a:lnTo>
                  <a:lnTo>
                    <a:pt x="240" y="1137"/>
                  </a:lnTo>
                  <a:lnTo>
                    <a:pt x="240" y="1129"/>
                  </a:lnTo>
                  <a:lnTo>
                    <a:pt x="248" y="1129"/>
                  </a:lnTo>
                  <a:lnTo>
                    <a:pt x="256" y="1129"/>
                  </a:lnTo>
                  <a:lnTo>
                    <a:pt x="264" y="1129"/>
                  </a:lnTo>
                  <a:lnTo>
                    <a:pt x="256" y="1129"/>
                  </a:lnTo>
                  <a:lnTo>
                    <a:pt x="264" y="1121"/>
                  </a:lnTo>
                  <a:lnTo>
                    <a:pt x="272" y="1121"/>
                  </a:lnTo>
                  <a:lnTo>
                    <a:pt x="280" y="1121"/>
                  </a:lnTo>
                  <a:lnTo>
                    <a:pt x="272" y="1121"/>
                  </a:lnTo>
                  <a:lnTo>
                    <a:pt x="280" y="1113"/>
                  </a:lnTo>
                  <a:lnTo>
                    <a:pt x="296" y="1113"/>
                  </a:lnTo>
                  <a:lnTo>
                    <a:pt x="304" y="1121"/>
                  </a:lnTo>
                  <a:lnTo>
                    <a:pt x="304" y="1129"/>
                  </a:lnTo>
                  <a:lnTo>
                    <a:pt x="280" y="1121"/>
                  </a:lnTo>
                  <a:lnTo>
                    <a:pt x="288" y="1113"/>
                  </a:lnTo>
                  <a:lnTo>
                    <a:pt x="296" y="1113"/>
                  </a:lnTo>
                  <a:lnTo>
                    <a:pt x="304" y="1113"/>
                  </a:lnTo>
                  <a:lnTo>
                    <a:pt x="296" y="1113"/>
                  </a:lnTo>
                  <a:lnTo>
                    <a:pt x="304" y="1105"/>
                  </a:lnTo>
                  <a:lnTo>
                    <a:pt x="312" y="1105"/>
                  </a:lnTo>
                  <a:lnTo>
                    <a:pt x="320" y="1105"/>
                  </a:lnTo>
                  <a:lnTo>
                    <a:pt x="312" y="1113"/>
                  </a:lnTo>
                  <a:lnTo>
                    <a:pt x="312" y="1105"/>
                  </a:lnTo>
                  <a:lnTo>
                    <a:pt x="312" y="1097"/>
                  </a:lnTo>
                  <a:lnTo>
                    <a:pt x="320" y="1097"/>
                  </a:lnTo>
                  <a:lnTo>
                    <a:pt x="328" y="1097"/>
                  </a:lnTo>
                  <a:lnTo>
                    <a:pt x="336" y="1097"/>
                  </a:lnTo>
                  <a:lnTo>
                    <a:pt x="328" y="1097"/>
                  </a:lnTo>
                  <a:lnTo>
                    <a:pt x="336" y="1089"/>
                  </a:lnTo>
                  <a:lnTo>
                    <a:pt x="344" y="1089"/>
                  </a:lnTo>
                  <a:lnTo>
                    <a:pt x="352" y="1089"/>
                  </a:lnTo>
                  <a:lnTo>
                    <a:pt x="360" y="1089"/>
                  </a:lnTo>
                  <a:lnTo>
                    <a:pt x="352" y="1089"/>
                  </a:lnTo>
                  <a:lnTo>
                    <a:pt x="360" y="1081"/>
                  </a:lnTo>
                  <a:lnTo>
                    <a:pt x="368" y="1081"/>
                  </a:lnTo>
                  <a:lnTo>
                    <a:pt x="376" y="1081"/>
                  </a:lnTo>
                  <a:lnTo>
                    <a:pt x="384" y="1081"/>
                  </a:lnTo>
                  <a:lnTo>
                    <a:pt x="376" y="1081"/>
                  </a:lnTo>
                  <a:lnTo>
                    <a:pt x="384" y="1073"/>
                  </a:lnTo>
                  <a:lnTo>
                    <a:pt x="392" y="1073"/>
                  </a:lnTo>
                  <a:lnTo>
                    <a:pt x="400" y="1073"/>
                  </a:lnTo>
                  <a:lnTo>
                    <a:pt x="408" y="1073"/>
                  </a:lnTo>
                  <a:lnTo>
                    <a:pt x="400" y="1073"/>
                  </a:lnTo>
                  <a:lnTo>
                    <a:pt x="408" y="1065"/>
                  </a:lnTo>
                  <a:lnTo>
                    <a:pt x="416" y="1065"/>
                  </a:lnTo>
                  <a:lnTo>
                    <a:pt x="424" y="1065"/>
                  </a:lnTo>
                  <a:lnTo>
                    <a:pt x="416" y="1073"/>
                  </a:lnTo>
                  <a:lnTo>
                    <a:pt x="416" y="1065"/>
                  </a:lnTo>
                  <a:lnTo>
                    <a:pt x="416" y="1057"/>
                  </a:lnTo>
                  <a:lnTo>
                    <a:pt x="432" y="1057"/>
                  </a:lnTo>
                  <a:lnTo>
                    <a:pt x="440" y="1065"/>
                  </a:lnTo>
                  <a:lnTo>
                    <a:pt x="424" y="1073"/>
                  </a:lnTo>
                  <a:lnTo>
                    <a:pt x="424" y="1065"/>
                  </a:lnTo>
                  <a:lnTo>
                    <a:pt x="424" y="1057"/>
                  </a:lnTo>
                  <a:lnTo>
                    <a:pt x="432" y="1057"/>
                  </a:lnTo>
                  <a:lnTo>
                    <a:pt x="440" y="1057"/>
                  </a:lnTo>
                  <a:lnTo>
                    <a:pt x="432" y="1057"/>
                  </a:lnTo>
                  <a:lnTo>
                    <a:pt x="440" y="1049"/>
                  </a:lnTo>
                  <a:lnTo>
                    <a:pt x="448" y="1049"/>
                  </a:lnTo>
                  <a:lnTo>
                    <a:pt x="456" y="1049"/>
                  </a:lnTo>
                  <a:lnTo>
                    <a:pt x="464" y="1049"/>
                  </a:lnTo>
                  <a:lnTo>
                    <a:pt x="456" y="1057"/>
                  </a:lnTo>
                  <a:lnTo>
                    <a:pt x="456" y="1049"/>
                  </a:lnTo>
                  <a:lnTo>
                    <a:pt x="456" y="1041"/>
                  </a:lnTo>
                  <a:lnTo>
                    <a:pt x="464" y="1041"/>
                  </a:lnTo>
                  <a:lnTo>
                    <a:pt x="472" y="1041"/>
                  </a:lnTo>
                  <a:lnTo>
                    <a:pt x="480" y="1041"/>
                  </a:lnTo>
                  <a:lnTo>
                    <a:pt x="472" y="1049"/>
                  </a:lnTo>
                  <a:lnTo>
                    <a:pt x="472" y="1041"/>
                  </a:lnTo>
                  <a:lnTo>
                    <a:pt x="472" y="1033"/>
                  </a:lnTo>
                  <a:lnTo>
                    <a:pt x="480" y="1033"/>
                  </a:lnTo>
                  <a:lnTo>
                    <a:pt x="488" y="1033"/>
                  </a:lnTo>
                  <a:lnTo>
                    <a:pt x="480" y="1041"/>
                  </a:lnTo>
                  <a:lnTo>
                    <a:pt x="480" y="1033"/>
                  </a:lnTo>
                  <a:lnTo>
                    <a:pt x="480" y="1025"/>
                  </a:lnTo>
                  <a:lnTo>
                    <a:pt x="488" y="1025"/>
                  </a:lnTo>
                  <a:lnTo>
                    <a:pt x="496" y="1025"/>
                  </a:lnTo>
                  <a:lnTo>
                    <a:pt x="488" y="1025"/>
                  </a:lnTo>
                  <a:lnTo>
                    <a:pt x="496" y="1017"/>
                  </a:lnTo>
                  <a:lnTo>
                    <a:pt x="504" y="1017"/>
                  </a:lnTo>
                  <a:lnTo>
                    <a:pt x="513" y="1017"/>
                  </a:lnTo>
                  <a:lnTo>
                    <a:pt x="504" y="1025"/>
                  </a:lnTo>
                  <a:lnTo>
                    <a:pt x="504" y="1017"/>
                  </a:lnTo>
                  <a:lnTo>
                    <a:pt x="504" y="1009"/>
                  </a:lnTo>
                  <a:lnTo>
                    <a:pt x="513" y="1009"/>
                  </a:lnTo>
                  <a:lnTo>
                    <a:pt x="521" y="1009"/>
                  </a:lnTo>
                  <a:lnTo>
                    <a:pt x="513" y="1009"/>
                  </a:lnTo>
                  <a:lnTo>
                    <a:pt x="521" y="1001"/>
                  </a:lnTo>
                  <a:lnTo>
                    <a:pt x="529" y="1001"/>
                  </a:lnTo>
                  <a:lnTo>
                    <a:pt x="537" y="1001"/>
                  </a:lnTo>
                  <a:lnTo>
                    <a:pt x="529" y="1009"/>
                  </a:lnTo>
                  <a:lnTo>
                    <a:pt x="529" y="1001"/>
                  </a:lnTo>
                  <a:lnTo>
                    <a:pt x="529" y="993"/>
                  </a:lnTo>
                  <a:lnTo>
                    <a:pt x="537" y="985"/>
                  </a:lnTo>
                  <a:lnTo>
                    <a:pt x="553" y="985"/>
                  </a:lnTo>
                  <a:lnTo>
                    <a:pt x="561" y="993"/>
                  </a:lnTo>
                  <a:lnTo>
                    <a:pt x="561" y="1001"/>
                  </a:lnTo>
                  <a:lnTo>
                    <a:pt x="545" y="1017"/>
                  </a:lnTo>
                  <a:lnTo>
                    <a:pt x="537" y="1009"/>
                  </a:lnTo>
                  <a:lnTo>
                    <a:pt x="537" y="1001"/>
                  </a:lnTo>
                  <a:lnTo>
                    <a:pt x="537" y="993"/>
                  </a:lnTo>
                  <a:lnTo>
                    <a:pt x="537" y="985"/>
                  </a:lnTo>
                  <a:lnTo>
                    <a:pt x="545" y="985"/>
                  </a:lnTo>
                  <a:lnTo>
                    <a:pt x="553" y="985"/>
                  </a:lnTo>
                  <a:lnTo>
                    <a:pt x="545" y="993"/>
                  </a:lnTo>
                  <a:lnTo>
                    <a:pt x="545" y="985"/>
                  </a:lnTo>
                  <a:lnTo>
                    <a:pt x="545" y="977"/>
                  </a:lnTo>
                  <a:lnTo>
                    <a:pt x="553" y="977"/>
                  </a:lnTo>
                  <a:lnTo>
                    <a:pt x="561" y="977"/>
                  </a:lnTo>
                  <a:lnTo>
                    <a:pt x="553" y="985"/>
                  </a:lnTo>
                  <a:lnTo>
                    <a:pt x="553" y="977"/>
                  </a:lnTo>
                  <a:lnTo>
                    <a:pt x="553" y="969"/>
                  </a:lnTo>
                  <a:lnTo>
                    <a:pt x="561" y="969"/>
                  </a:lnTo>
                  <a:lnTo>
                    <a:pt x="569" y="969"/>
                  </a:lnTo>
                  <a:lnTo>
                    <a:pt x="561" y="977"/>
                  </a:lnTo>
                  <a:lnTo>
                    <a:pt x="561" y="969"/>
                  </a:lnTo>
                  <a:lnTo>
                    <a:pt x="561" y="961"/>
                  </a:lnTo>
                  <a:lnTo>
                    <a:pt x="569" y="961"/>
                  </a:lnTo>
                  <a:lnTo>
                    <a:pt x="577" y="961"/>
                  </a:lnTo>
                  <a:lnTo>
                    <a:pt x="569" y="969"/>
                  </a:lnTo>
                  <a:lnTo>
                    <a:pt x="569" y="961"/>
                  </a:lnTo>
                  <a:lnTo>
                    <a:pt x="569" y="953"/>
                  </a:lnTo>
                  <a:lnTo>
                    <a:pt x="577" y="945"/>
                  </a:lnTo>
                  <a:lnTo>
                    <a:pt x="585" y="937"/>
                  </a:lnTo>
                  <a:lnTo>
                    <a:pt x="585" y="945"/>
                  </a:lnTo>
                  <a:lnTo>
                    <a:pt x="585" y="937"/>
                  </a:lnTo>
                  <a:lnTo>
                    <a:pt x="585" y="929"/>
                  </a:lnTo>
                  <a:lnTo>
                    <a:pt x="593" y="921"/>
                  </a:lnTo>
                  <a:lnTo>
                    <a:pt x="601" y="913"/>
                  </a:lnTo>
                  <a:lnTo>
                    <a:pt x="601" y="921"/>
                  </a:lnTo>
                  <a:lnTo>
                    <a:pt x="601" y="913"/>
                  </a:lnTo>
                  <a:lnTo>
                    <a:pt x="601" y="905"/>
                  </a:lnTo>
                  <a:lnTo>
                    <a:pt x="609" y="905"/>
                  </a:lnTo>
                  <a:lnTo>
                    <a:pt x="617" y="905"/>
                  </a:lnTo>
                  <a:lnTo>
                    <a:pt x="609" y="913"/>
                  </a:lnTo>
                  <a:lnTo>
                    <a:pt x="609" y="905"/>
                  </a:lnTo>
                  <a:lnTo>
                    <a:pt x="609" y="897"/>
                  </a:lnTo>
                  <a:lnTo>
                    <a:pt x="617" y="889"/>
                  </a:lnTo>
                  <a:lnTo>
                    <a:pt x="625" y="881"/>
                  </a:lnTo>
                  <a:lnTo>
                    <a:pt x="625" y="889"/>
                  </a:lnTo>
                  <a:lnTo>
                    <a:pt x="625" y="881"/>
                  </a:lnTo>
                  <a:lnTo>
                    <a:pt x="625" y="873"/>
                  </a:lnTo>
                  <a:lnTo>
                    <a:pt x="633" y="873"/>
                  </a:lnTo>
                  <a:lnTo>
                    <a:pt x="641" y="873"/>
                  </a:lnTo>
                  <a:lnTo>
                    <a:pt x="633" y="881"/>
                  </a:lnTo>
                  <a:lnTo>
                    <a:pt x="633" y="873"/>
                  </a:lnTo>
                  <a:lnTo>
                    <a:pt x="633" y="865"/>
                  </a:lnTo>
                  <a:lnTo>
                    <a:pt x="641" y="857"/>
                  </a:lnTo>
                  <a:lnTo>
                    <a:pt x="641" y="865"/>
                  </a:lnTo>
                  <a:lnTo>
                    <a:pt x="641" y="857"/>
                  </a:lnTo>
                  <a:lnTo>
                    <a:pt x="641" y="849"/>
                  </a:lnTo>
                  <a:lnTo>
                    <a:pt x="649" y="841"/>
                  </a:lnTo>
                  <a:lnTo>
                    <a:pt x="649" y="849"/>
                  </a:lnTo>
                  <a:lnTo>
                    <a:pt x="649" y="841"/>
                  </a:lnTo>
                  <a:lnTo>
                    <a:pt x="649" y="833"/>
                  </a:lnTo>
                  <a:lnTo>
                    <a:pt x="657" y="825"/>
                  </a:lnTo>
                  <a:lnTo>
                    <a:pt x="657" y="833"/>
                  </a:lnTo>
                  <a:lnTo>
                    <a:pt x="657" y="825"/>
                  </a:lnTo>
                  <a:lnTo>
                    <a:pt x="657" y="817"/>
                  </a:lnTo>
                  <a:lnTo>
                    <a:pt x="665" y="809"/>
                  </a:lnTo>
                  <a:lnTo>
                    <a:pt x="665" y="817"/>
                  </a:lnTo>
                  <a:lnTo>
                    <a:pt x="665" y="809"/>
                  </a:lnTo>
                  <a:lnTo>
                    <a:pt x="665" y="801"/>
                  </a:lnTo>
                  <a:lnTo>
                    <a:pt x="665" y="793"/>
                  </a:lnTo>
                  <a:lnTo>
                    <a:pt x="673" y="793"/>
                  </a:lnTo>
                  <a:lnTo>
                    <a:pt x="681" y="793"/>
                  </a:lnTo>
                  <a:lnTo>
                    <a:pt x="673" y="801"/>
                  </a:lnTo>
                  <a:lnTo>
                    <a:pt x="673" y="793"/>
                  </a:lnTo>
                  <a:lnTo>
                    <a:pt x="673" y="785"/>
                  </a:lnTo>
                  <a:lnTo>
                    <a:pt x="681" y="777"/>
                  </a:lnTo>
                  <a:lnTo>
                    <a:pt x="681" y="785"/>
                  </a:lnTo>
                  <a:lnTo>
                    <a:pt x="681" y="777"/>
                  </a:lnTo>
                  <a:lnTo>
                    <a:pt x="681" y="769"/>
                  </a:lnTo>
                  <a:lnTo>
                    <a:pt x="681" y="761"/>
                  </a:lnTo>
                  <a:lnTo>
                    <a:pt x="689" y="753"/>
                  </a:lnTo>
                  <a:lnTo>
                    <a:pt x="689" y="761"/>
                  </a:lnTo>
                  <a:lnTo>
                    <a:pt x="689" y="753"/>
                  </a:lnTo>
                  <a:lnTo>
                    <a:pt x="689" y="745"/>
                  </a:lnTo>
                  <a:lnTo>
                    <a:pt x="697" y="737"/>
                  </a:lnTo>
                  <a:lnTo>
                    <a:pt x="697" y="745"/>
                  </a:lnTo>
                  <a:lnTo>
                    <a:pt x="697" y="737"/>
                  </a:lnTo>
                  <a:lnTo>
                    <a:pt x="697" y="729"/>
                  </a:lnTo>
                  <a:lnTo>
                    <a:pt x="705" y="729"/>
                  </a:lnTo>
                  <a:lnTo>
                    <a:pt x="713" y="729"/>
                  </a:lnTo>
                  <a:lnTo>
                    <a:pt x="705" y="737"/>
                  </a:lnTo>
                  <a:lnTo>
                    <a:pt x="705" y="729"/>
                  </a:lnTo>
                  <a:lnTo>
                    <a:pt x="705" y="721"/>
                  </a:lnTo>
                  <a:lnTo>
                    <a:pt x="705" y="713"/>
                  </a:lnTo>
                  <a:lnTo>
                    <a:pt x="713" y="705"/>
                  </a:lnTo>
                  <a:lnTo>
                    <a:pt x="713" y="713"/>
                  </a:lnTo>
                  <a:lnTo>
                    <a:pt x="713" y="697"/>
                  </a:lnTo>
                  <a:lnTo>
                    <a:pt x="713" y="689"/>
                  </a:lnTo>
                  <a:lnTo>
                    <a:pt x="721" y="681"/>
                  </a:lnTo>
                  <a:lnTo>
                    <a:pt x="729" y="673"/>
                  </a:lnTo>
                  <a:lnTo>
                    <a:pt x="729" y="681"/>
                  </a:lnTo>
                  <a:lnTo>
                    <a:pt x="729" y="673"/>
                  </a:lnTo>
                  <a:lnTo>
                    <a:pt x="729" y="665"/>
                  </a:lnTo>
                  <a:lnTo>
                    <a:pt x="729" y="657"/>
                  </a:lnTo>
                  <a:lnTo>
                    <a:pt x="737" y="649"/>
                  </a:lnTo>
                  <a:lnTo>
                    <a:pt x="737" y="657"/>
                  </a:lnTo>
                  <a:lnTo>
                    <a:pt x="737" y="649"/>
                  </a:lnTo>
                  <a:lnTo>
                    <a:pt x="737" y="641"/>
                  </a:lnTo>
                  <a:lnTo>
                    <a:pt x="737" y="633"/>
                  </a:lnTo>
                  <a:lnTo>
                    <a:pt x="745" y="625"/>
                  </a:lnTo>
                  <a:lnTo>
                    <a:pt x="745" y="633"/>
                  </a:lnTo>
                  <a:lnTo>
                    <a:pt x="745" y="617"/>
                  </a:lnTo>
                  <a:lnTo>
                    <a:pt x="745" y="609"/>
                  </a:lnTo>
                  <a:lnTo>
                    <a:pt x="753" y="601"/>
                  </a:lnTo>
                  <a:lnTo>
                    <a:pt x="753" y="609"/>
                  </a:lnTo>
                  <a:lnTo>
                    <a:pt x="753" y="593"/>
                  </a:lnTo>
                  <a:lnTo>
                    <a:pt x="753" y="585"/>
                  </a:lnTo>
                  <a:lnTo>
                    <a:pt x="753" y="577"/>
                  </a:lnTo>
                  <a:lnTo>
                    <a:pt x="761" y="560"/>
                  </a:lnTo>
                  <a:lnTo>
                    <a:pt x="761" y="568"/>
                  </a:lnTo>
                  <a:lnTo>
                    <a:pt x="761" y="560"/>
                  </a:lnTo>
                  <a:lnTo>
                    <a:pt x="761" y="552"/>
                  </a:lnTo>
                  <a:lnTo>
                    <a:pt x="761" y="544"/>
                  </a:lnTo>
                  <a:lnTo>
                    <a:pt x="769" y="536"/>
                  </a:lnTo>
                  <a:lnTo>
                    <a:pt x="769" y="544"/>
                  </a:lnTo>
                  <a:lnTo>
                    <a:pt x="769" y="536"/>
                  </a:lnTo>
                  <a:lnTo>
                    <a:pt x="769" y="528"/>
                  </a:lnTo>
                  <a:lnTo>
                    <a:pt x="777" y="520"/>
                  </a:lnTo>
                  <a:lnTo>
                    <a:pt x="777" y="528"/>
                  </a:lnTo>
                  <a:lnTo>
                    <a:pt x="777" y="512"/>
                  </a:lnTo>
                  <a:lnTo>
                    <a:pt x="777" y="504"/>
                  </a:lnTo>
                  <a:lnTo>
                    <a:pt x="777" y="496"/>
                  </a:lnTo>
                  <a:lnTo>
                    <a:pt x="785" y="496"/>
                  </a:lnTo>
                  <a:lnTo>
                    <a:pt x="793" y="496"/>
                  </a:lnTo>
                  <a:lnTo>
                    <a:pt x="785" y="504"/>
                  </a:lnTo>
                  <a:lnTo>
                    <a:pt x="785" y="488"/>
                  </a:lnTo>
                  <a:lnTo>
                    <a:pt x="785" y="472"/>
                  </a:lnTo>
                  <a:lnTo>
                    <a:pt x="785" y="464"/>
                  </a:lnTo>
                  <a:lnTo>
                    <a:pt x="793" y="464"/>
                  </a:lnTo>
                  <a:lnTo>
                    <a:pt x="801" y="464"/>
                  </a:lnTo>
                  <a:lnTo>
                    <a:pt x="793" y="472"/>
                  </a:lnTo>
                  <a:lnTo>
                    <a:pt x="793" y="464"/>
                  </a:lnTo>
                  <a:lnTo>
                    <a:pt x="793" y="456"/>
                  </a:lnTo>
                  <a:lnTo>
                    <a:pt x="801" y="448"/>
                  </a:lnTo>
                  <a:lnTo>
                    <a:pt x="801" y="456"/>
                  </a:lnTo>
                  <a:lnTo>
                    <a:pt x="801" y="440"/>
                  </a:lnTo>
                  <a:lnTo>
                    <a:pt x="801" y="432"/>
                  </a:lnTo>
                  <a:lnTo>
                    <a:pt x="809" y="424"/>
                  </a:lnTo>
                  <a:lnTo>
                    <a:pt x="809" y="432"/>
                  </a:lnTo>
                  <a:lnTo>
                    <a:pt x="809" y="416"/>
                  </a:lnTo>
                  <a:lnTo>
                    <a:pt x="809" y="408"/>
                  </a:lnTo>
                  <a:lnTo>
                    <a:pt x="809" y="400"/>
                  </a:lnTo>
                  <a:lnTo>
                    <a:pt x="817" y="392"/>
                  </a:lnTo>
                  <a:lnTo>
                    <a:pt x="817" y="400"/>
                  </a:lnTo>
                  <a:lnTo>
                    <a:pt x="817" y="392"/>
                  </a:lnTo>
                  <a:lnTo>
                    <a:pt x="817" y="384"/>
                  </a:lnTo>
                  <a:lnTo>
                    <a:pt x="825" y="368"/>
                  </a:lnTo>
                  <a:lnTo>
                    <a:pt x="825" y="376"/>
                  </a:lnTo>
                  <a:lnTo>
                    <a:pt x="825" y="360"/>
                  </a:lnTo>
                  <a:lnTo>
                    <a:pt x="825" y="352"/>
                  </a:lnTo>
                  <a:lnTo>
                    <a:pt x="825" y="344"/>
                  </a:lnTo>
                  <a:lnTo>
                    <a:pt x="833" y="336"/>
                  </a:lnTo>
                  <a:lnTo>
                    <a:pt x="833" y="344"/>
                  </a:lnTo>
                  <a:lnTo>
                    <a:pt x="833" y="336"/>
                  </a:lnTo>
                  <a:lnTo>
                    <a:pt x="833" y="320"/>
                  </a:lnTo>
                  <a:lnTo>
                    <a:pt x="833" y="312"/>
                  </a:lnTo>
                  <a:lnTo>
                    <a:pt x="841" y="296"/>
                  </a:lnTo>
                  <a:lnTo>
                    <a:pt x="841" y="304"/>
                  </a:lnTo>
                  <a:lnTo>
                    <a:pt x="841" y="288"/>
                  </a:lnTo>
                  <a:lnTo>
                    <a:pt x="841" y="280"/>
                  </a:lnTo>
                  <a:lnTo>
                    <a:pt x="849" y="272"/>
                  </a:lnTo>
                  <a:lnTo>
                    <a:pt x="849" y="280"/>
                  </a:lnTo>
                  <a:lnTo>
                    <a:pt x="849" y="264"/>
                  </a:lnTo>
                  <a:lnTo>
                    <a:pt x="849" y="248"/>
                  </a:lnTo>
                  <a:lnTo>
                    <a:pt x="849" y="240"/>
                  </a:lnTo>
                  <a:lnTo>
                    <a:pt x="857" y="224"/>
                  </a:lnTo>
                  <a:lnTo>
                    <a:pt x="857" y="232"/>
                  </a:lnTo>
                  <a:lnTo>
                    <a:pt x="857" y="216"/>
                  </a:lnTo>
                  <a:lnTo>
                    <a:pt x="857" y="208"/>
                  </a:lnTo>
                  <a:lnTo>
                    <a:pt x="857" y="200"/>
                  </a:lnTo>
                  <a:lnTo>
                    <a:pt x="865" y="192"/>
                  </a:lnTo>
                  <a:lnTo>
                    <a:pt x="865" y="200"/>
                  </a:lnTo>
                  <a:lnTo>
                    <a:pt x="865" y="192"/>
                  </a:lnTo>
                  <a:lnTo>
                    <a:pt x="865" y="184"/>
                  </a:lnTo>
                  <a:lnTo>
                    <a:pt x="873" y="168"/>
                  </a:lnTo>
                  <a:lnTo>
                    <a:pt x="873" y="176"/>
                  </a:lnTo>
                  <a:lnTo>
                    <a:pt x="873" y="168"/>
                  </a:lnTo>
                  <a:lnTo>
                    <a:pt x="873" y="160"/>
                  </a:lnTo>
                  <a:lnTo>
                    <a:pt x="873" y="152"/>
                  </a:lnTo>
                  <a:lnTo>
                    <a:pt x="881" y="136"/>
                  </a:lnTo>
                  <a:lnTo>
                    <a:pt x="881" y="144"/>
                  </a:lnTo>
                  <a:lnTo>
                    <a:pt x="881" y="136"/>
                  </a:lnTo>
                  <a:lnTo>
                    <a:pt x="881" y="128"/>
                  </a:lnTo>
                  <a:lnTo>
                    <a:pt x="881" y="120"/>
                  </a:lnTo>
                  <a:lnTo>
                    <a:pt x="889" y="112"/>
                  </a:lnTo>
                  <a:lnTo>
                    <a:pt x="889" y="120"/>
                  </a:lnTo>
                  <a:lnTo>
                    <a:pt x="889" y="104"/>
                  </a:lnTo>
                  <a:lnTo>
                    <a:pt x="889" y="96"/>
                  </a:lnTo>
                  <a:lnTo>
                    <a:pt x="897" y="88"/>
                  </a:lnTo>
                  <a:lnTo>
                    <a:pt x="897" y="96"/>
                  </a:lnTo>
                  <a:lnTo>
                    <a:pt x="897" y="88"/>
                  </a:lnTo>
                  <a:lnTo>
                    <a:pt x="897" y="80"/>
                  </a:lnTo>
                  <a:lnTo>
                    <a:pt x="897" y="72"/>
                  </a:lnTo>
                  <a:lnTo>
                    <a:pt x="905" y="56"/>
                  </a:lnTo>
                  <a:lnTo>
                    <a:pt x="905" y="64"/>
                  </a:lnTo>
                  <a:lnTo>
                    <a:pt x="905" y="48"/>
                  </a:lnTo>
                  <a:lnTo>
                    <a:pt x="905" y="40"/>
                  </a:lnTo>
                  <a:lnTo>
                    <a:pt x="905" y="32"/>
                  </a:lnTo>
                  <a:lnTo>
                    <a:pt x="913" y="24"/>
                  </a:lnTo>
                  <a:lnTo>
                    <a:pt x="913" y="32"/>
                  </a:lnTo>
                  <a:lnTo>
                    <a:pt x="913" y="8"/>
                  </a:lnTo>
                  <a:lnTo>
                    <a:pt x="913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7" y="8"/>
                  </a:lnTo>
                  <a:lnTo>
                    <a:pt x="937" y="32"/>
                  </a:lnTo>
                  <a:lnTo>
                    <a:pt x="929" y="40"/>
                  </a:lnTo>
                  <a:lnTo>
                    <a:pt x="921" y="48"/>
                  </a:lnTo>
                  <a:lnTo>
                    <a:pt x="929" y="40"/>
                  </a:lnTo>
                  <a:lnTo>
                    <a:pt x="929" y="48"/>
                  </a:lnTo>
                  <a:lnTo>
                    <a:pt x="929" y="64"/>
                  </a:lnTo>
                  <a:lnTo>
                    <a:pt x="921" y="72"/>
                  </a:lnTo>
                  <a:lnTo>
                    <a:pt x="913" y="88"/>
                  </a:lnTo>
                  <a:lnTo>
                    <a:pt x="921" y="80"/>
                  </a:lnTo>
                  <a:lnTo>
                    <a:pt x="921" y="88"/>
                  </a:lnTo>
                  <a:lnTo>
                    <a:pt x="921" y="96"/>
                  </a:lnTo>
                  <a:lnTo>
                    <a:pt x="913" y="104"/>
                  </a:lnTo>
                  <a:lnTo>
                    <a:pt x="905" y="112"/>
                  </a:lnTo>
                  <a:lnTo>
                    <a:pt x="913" y="104"/>
                  </a:lnTo>
                  <a:lnTo>
                    <a:pt x="913" y="120"/>
                  </a:lnTo>
                  <a:lnTo>
                    <a:pt x="905" y="128"/>
                  </a:lnTo>
                  <a:lnTo>
                    <a:pt x="897" y="136"/>
                  </a:lnTo>
                  <a:lnTo>
                    <a:pt x="905" y="128"/>
                  </a:lnTo>
                  <a:lnTo>
                    <a:pt x="905" y="136"/>
                  </a:lnTo>
                  <a:lnTo>
                    <a:pt x="905" y="144"/>
                  </a:lnTo>
                  <a:lnTo>
                    <a:pt x="897" y="152"/>
                  </a:lnTo>
                  <a:lnTo>
                    <a:pt x="889" y="168"/>
                  </a:lnTo>
                  <a:lnTo>
                    <a:pt x="897" y="160"/>
                  </a:lnTo>
                  <a:lnTo>
                    <a:pt x="897" y="168"/>
                  </a:lnTo>
                  <a:lnTo>
                    <a:pt x="897" y="176"/>
                  </a:lnTo>
                  <a:lnTo>
                    <a:pt x="889" y="184"/>
                  </a:lnTo>
                  <a:lnTo>
                    <a:pt x="881" y="200"/>
                  </a:lnTo>
                  <a:lnTo>
                    <a:pt x="889" y="192"/>
                  </a:lnTo>
                  <a:lnTo>
                    <a:pt x="889" y="200"/>
                  </a:lnTo>
                  <a:lnTo>
                    <a:pt x="881" y="208"/>
                  </a:lnTo>
                  <a:lnTo>
                    <a:pt x="873" y="216"/>
                  </a:lnTo>
                  <a:lnTo>
                    <a:pt x="881" y="208"/>
                  </a:lnTo>
                  <a:lnTo>
                    <a:pt x="881" y="216"/>
                  </a:lnTo>
                  <a:lnTo>
                    <a:pt x="881" y="232"/>
                  </a:lnTo>
                  <a:lnTo>
                    <a:pt x="873" y="240"/>
                  </a:lnTo>
                  <a:lnTo>
                    <a:pt x="865" y="256"/>
                  </a:lnTo>
                  <a:lnTo>
                    <a:pt x="873" y="248"/>
                  </a:lnTo>
                  <a:lnTo>
                    <a:pt x="873" y="264"/>
                  </a:lnTo>
                  <a:lnTo>
                    <a:pt x="873" y="280"/>
                  </a:lnTo>
                  <a:lnTo>
                    <a:pt x="865" y="288"/>
                  </a:lnTo>
                  <a:lnTo>
                    <a:pt x="857" y="296"/>
                  </a:lnTo>
                  <a:lnTo>
                    <a:pt x="865" y="288"/>
                  </a:lnTo>
                  <a:lnTo>
                    <a:pt x="865" y="304"/>
                  </a:lnTo>
                  <a:lnTo>
                    <a:pt x="857" y="312"/>
                  </a:lnTo>
                  <a:lnTo>
                    <a:pt x="849" y="328"/>
                  </a:lnTo>
                  <a:lnTo>
                    <a:pt x="857" y="320"/>
                  </a:lnTo>
                  <a:lnTo>
                    <a:pt x="857" y="336"/>
                  </a:lnTo>
                  <a:lnTo>
                    <a:pt x="857" y="344"/>
                  </a:lnTo>
                  <a:lnTo>
                    <a:pt x="849" y="352"/>
                  </a:lnTo>
                  <a:lnTo>
                    <a:pt x="841" y="360"/>
                  </a:lnTo>
                  <a:lnTo>
                    <a:pt x="849" y="352"/>
                  </a:lnTo>
                  <a:lnTo>
                    <a:pt x="849" y="360"/>
                  </a:lnTo>
                  <a:lnTo>
                    <a:pt x="849" y="376"/>
                  </a:lnTo>
                  <a:lnTo>
                    <a:pt x="841" y="384"/>
                  </a:lnTo>
                  <a:lnTo>
                    <a:pt x="833" y="400"/>
                  </a:lnTo>
                  <a:lnTo>
                    <a:pt x="841" y="392"/>
                  </a:lnTo>
                  <a:lnTo>
                    <a:pt x="841" y="400"/>
                  </a:lnTo>
                  <a:lnTo>
                    <a:pt x="833" y="408"/>
                  </a:lnTo>
                  <a:lnTo>
                    <a:pt x="825" y="416"/>
                  </a:lnTo>
                  <a:lnTo>
                    <a:pt x="833" y="408"/>
                  </a:lnTo>
                  <a:lnTo>
                    <a:pt x="833" y="416"/>
                  </a:lnTo>
                  <a:lnTo>
                    <a:pt x="833" y="432"/>
                  </a:lnTo>
                  <a:lnTo>
                    <a:pt x="825" y="440"/>
                  </a:lnTo>
                  <a:lnTo>
                    <a:pt x="817" y="448"/>
                  </a:lnTo>
                  <a:lnTo>
                    <a:pt x="825" y="440"/>
                  </a:lnTo>
                  <a:lnTo>
                    <a:pt x="825" y="456"/>
                  </a:lnTo>
                  <a:lnTo>
                    <a:pt x="817" y="464"/>
                  </a:lnTo>
                  <a:lnTo>
                    <a:pt x="809" y="472"/>
                  </a:lnTo>
                  <a:lnTo>
                    <a:pt x="817" y="464"/>
                  </a:lnTo>
                  <a:lnTo>
                    <a:pt x="817" y="472"/>
                  </a:lnTo>
                  <a:lnTo>
                    <a:pt x="801" y="488"/>
                  </a:lnTo>
                  <a:lnTo>
                    <a:pt x="793" y="488"/>
                  </a:lnTo>
                  <a:lnTo>
                    <a:pt x="809" y="472"/>
                  </a:lnTo>
                  <a:lnTo>
                    <a:pt x="809" y="488"/>
                  </a:lnTo>
                  <a:lnTo>
                    <a:pt x="809" y="504"/>
                  </a:lnTo>
                  <a:lnTo>
                    <a:pt x="793" y="520"/>
                  </a:lnTo>
                  <a:lnTo>
                    <a:pt x="785" y="520"/>
                  </a:lnTo>
                  <a:lnTo>
                    <a:pt x="801" y="504"/>
                  </a:lnTo>
                  <a:lnTo>
                    <a:pt x="801" y="512"/>
                  </a:lnTo>
                  <a:lnTo>
                    <a:pt x="801" y="528"/>
                  </a:lnTo>
                  <a:lnTo>
                    <a:pt x="793" y="536"/>
                  </a:lnTo>
                  <a:lnTo>
                    <a:pt x="785" y="544"/>
                  </a:lnTo>
                  <a:lnTo>
                    <a:pt x="793" y="536"/>
                  </a:lnTo>
                  <a:lnTo>
                    <a:pt x="793" y="544"/>
                  </a:lnTo>
                  <a:lnTo>
                    <a:pt x="785" y="552"/>
                  </a:lnTo>
                  <a:lnTo>
                    <a:pt x="777" y="560"/>
                  </a:lnTo>
                  <a:lnTo>
                    <a:pt x="785" y="552"/>
                  </a:lnTo>
                  <a:lnTo>
                    <a:pt x="785" y="560"/>
                  </a:lnTo>
                  <a:lnTo>
                    <a:pt x="785" y="568"/>
                  </a:lnTo>
                  <a:lnTo>
                    <a:pt x="777" y="577"/>
                  </a:lnTo>
                  <a:lnTo>
                    <a:pt x="769" y="593"/>
                  </a:lnTo>
                  <a:lnTo>
                    <a:pt x="777" y="585"/>
                  </a:lnTo>
                  <a:lnTo>
                    <a:pt x="777" y="593"/>
                  </a:lnTo>
                  <a:lnTo>
                    <a:pt x="777" y="609"/>
                  </a:lnTo>
                  <a:lnTo>
                    <a:pt x="769" y="617"/>
                  </a:lnTo>
                  <a:lnTo>
                    <a:pt x="761" y="625"/>
                  </a:lnTo>
                  <a:lnTo>
                    <a:pt x="769" y="617"/>
                  </a:lnTo>
                  <a:lnTo>
                    <a:pt x="769" y="633"/>
                  </a:lnTo>
                  <a:lnTo>
                    <a:pt x="761" y="641"/>
                  </a:lnTo>
                  <a:lnTo>
                    <a:pt x="753" y="649"/>
                  </a:lnTo>
                  <a:lnTo>
                    <a:pt x="761" y="641"/>
                  </a:lnTo>
                  <a:lnTo>
                    <a:pt x="761" y="649"/>
                  </a:lnTo>
                  <a:lnTo>
                    <a:pt x="761" y="657"/>
                  </a:lnTo>
                  <a:lnTo>
                    <a:pt x="753" y="665"/>
                  </a:lnTo>
                  <a:lnTo>
                    <a:pt x="745" y="673"/>
                  </a:lnTo>
                  <a:lnTo>
                    <a:pt x="753" y="665"/>
                  </a:lnTo>
                  <a:lnTo>
                    <a:pt x="753" y="673"/>
                  </a:lnTo>
                  <a:lnTo>
                    <a:pt x="753" y="681"/>
                  </a:lnTo>
                  <a:lnTo>
                    <a:pt x="745" y="689"/>
                  </a:lnTo>
                  <a:lnTo>
                    <a:pt x="737" y="697"/>
                  </a:lnTo>
                  <a:lnTo>
                    <a:pt x="729" y="705"/>
                  </a:lnTo>
                  <a:lnTo>
                    <a:pt x="737" y="697"/>
                  </a:lnTo>
                  <a:lnTo>
                    <a:pt x="737" y="713"/>
                  </a:lnTo>
                  <a:lnTo>
                    <a:pt x="729" y="721"/>
                  </a:lnTo>
                  <a:lnTo>
                    <a:pt x="721" y="729"/>
                  </a:lnTo>
                  <a:lnTo>
                    <a:pt x="729" y="721"/>
                  </a:lnTo>
                  <a:lnTo>
                    <a:pt x="729" y="729"/>
                  </a:lnTo>
                  <a:lnTo>
                    <a:pt x="729" y="737"/>
                  </a:lnTo>
                  <a:lnTo>
                    <a:pt x="713" y="753"/>
                  </a:lnTo>
                  <a:lnTo>
                    <a:pt x="705" y="753"/>
                  </a:lnTo>
                  <a:lnTo>
                    <a:pt x="721" y="737"/>
                  </a:lnTo>
                  <a:lnTo>
                    <a:pt x="721" y="745"/>
                  </a:lnTo>
                  <a:lnTo>
                    <a:pt x="713" y="753"/>
                  </a:lnTo>
                  <a:lnTo>
                    <a:pt x="705" y="761"/>
                  </a:lnTo>
                  <a:lnTo>
                    <a:pt x="713" y="753"/>
                  </a:lnTo>
                  <a:lnTo>
                    <a:pt x="713" y="761"/>
                  </a:lnTo>
                  <a:lnTo>
                    <a:pt x="705" y="769"/>
                  </a:lnTo>
                  <a:lnTo>
                    <a:pt x="697" y="777"/>
                  </a:lnTo>
                  <a:lnTo>
                    <a:pt x="705" y="769"/>
                  </a:lnTo>
                  <a:lnTo>
                    <a:pt x="705" y="777"/>
                  </a:lnTo>
                  <a:lnTo>
                    <a:pt x="705" y="785"/>
                  </a:lnTo>
                  <a:lnTo>
                    <a:pt x="697" y="793"/>
                  </a:lnTo>
                  <a:lnTo>
                    <a:pt x="689" y="801"/>
                  </a:lnTo>
                  <a:lnTo>
                    <a:pt x="697" y="793"/>
                  </a:lnTo>
                  <a:lnTo>
                    <a:pt x="697" y="801"/>
                  </a:lnTo>
                  <a:lnTo>
                    <a:pt x="681" y="817"/>
                  </a:lnTo>
                  <a:lnTo>
                    <a:pt x="673" y="817"/>
                  </a:lnTo>
                  <a:lnTo>
                    <a:pt x="689" y="801"/>
                  </a:lnTo>
                  <a:lnTo>
                    <a:pt x="689" y="809"/>
                  </a:lnTo>
                  <a:lnTo>
                    <a:pt x="689" y="817"/>
                  </a:lnTo>
                  <a:lnTo>
                    <a:pt x="681" y="825"/>
                  </a:lnTo>
                  <a:lnTo>
                    <a:pt x="673" y="833"/>
                  </a:lnTo>
                  <a:lnTo>
                    <a:pt x="681" y="825"/>
                  </a:lnTo>
                  <a:lnTo>
                    <a:pt x="681" y="833"/>
                  </a:lnTo>
                  <a:lnTo>
                    <a:pt x="673" y="841"/>
                  </a:lnTo>
                  <a:lnTo>
                    <a:pt x="665" y="849"/>
                  </a:lnTo>
                  <a:lnTo>
                    <a:pt x="673" y="841"/>
                  </a:lnTo>
                  <a:lnTo>
                    <a:pt x="673" y="849"/>
                  </a:lnTo>
                  <a:lnTo>
                    <a:pt x="665" y="857"/>
                  </a:lnTo>
                  <a:lnTo>
                    <a:pt x="657" y="865"/>
                  </a:lnTo>
                  <a:lnTo>
                    <a:pt x="665" y="857"/>
                  </a:lnTo>
                  <a:lnTo>
                    <a:pt x="665" y="865"/>
                  </a:lnTo>
                  <a:lnTo>
                    <a:pt x="657" y="873"/>
                  </a:lnTo>
                  <a:lnTo>
                    <a:pt x="649" y="881"/>
                  </a:lnTo>
                  <a:lnTo>
                    <a:pt x="657" y="873"/>
                  </a:lnTo>
                  <a:lnTo>
                    <a:pt x="657" y="881"/>
                  </a:lnTo>
                  <a:lnTo>
                    <a:pt x="641" y="897"/>
                  </a:lnTo>
                  <a:lnTo>
                    <a:pt x="633" y="897"/>
                  </a:lnTo>
                  <a:lnTo>
                    <a:pt x="649" y="881"/>
                  </a:lnTo>
                  <a:lnTo>
                    <a:pt x="649" y="889"/>
                  </a:lnTo>
                  <a:lnTo>
                    <a:pt x="641" y="897"/>
                  </a:lnTo>
                  <a:lnTo>
                    <a:pt x="633" y="905"/>
                  </a:lnTo>
                  <a:lnTo>
                    <a:pt x="625" y="913"/>
                  </a:lnTo>
                  <a:lnTo>
                    <a:pt x="633" y="905"/>
                  </a:lnTo>
                  <a:lnTo>
                    <a:pt x="633" y="913"/>
                  </a:lnTo>
                  <a:lnTo>
                    <a:pt x="617" y="929"/>
                  </a:lnTo>
                  <a:lnTo>
                    <a:pt x="609" y="929"/>
                  </a:lnTo>
                  <a:lnTo>
                    <a:pt x="625" y="913"/>
                  </a:lnTo>
                  <a:lnTo>
                    <a:pt x="625" y="921"/>
                  </a:lnTo>
                  <a:lnTo>
                    <a:pt x="617" y="929"/>
                  </a:lnTo>
                  <a:lnTo>
                    <a:pt x="609" y="937"/>
                  </a:lnTo>
                  <a:lnTo>
                    <a:pt x="601" y="945"/>
                  </a:lnTo>
                  <a:lnTo>
                    <a:pt x="609" y="937"/>
                  </a:lnTo>
                  <a:lnTo>
                    <a:pt x="609" y="945"/>
                  </a:lnTo>
                  <a:lnTo>
                    <a:pt x="601" y="953"/>
                  </a:lnTo>
                  <a:lnTo>
                    <a:pt x="593" y="961"/>
                  </a:lnTo>
                  <a:lnTo>
                    <a:pt x="585" y="969"/>
                  </a:lnTo>
                  <a:lnTo>
                    <a:pt x="593" y="961"/>
                  </a:lnTo>
                  <a:lnTo>
                    <a:pt x="593" y="969"/>
                  </a:lnTo>
                  <a:lnTo>
                    <a:pt x="577" y="985"/>
                  </a:lnTo>
                  <a:lnTo>
                    <a:pt x="569" y="985"/>
                  </a:lnTo>
                  <a:lnTo>
                    <a:pt x="585" y="969"/>
                  </a:lnTo>
                  <a:lnTo>
                    <a:pt x="585" y="977"/>
                  </a:lnTo>
                  <a:lnTo>
                    <a:pt x="569" y="993"/>
                  </a:lnTo>
                  <a:lnTo>
                    <a:pt x="561" y="993"/>
                  </a:lnTo>
                  <a:lnTo>
                    <a:pt x="577" y="977"/>
                  </a:lnTo>
                  <a:lnTo>
                    <a:pt x="577" y="985"/>
                  </a:lnTo>
                  <a:lnTo>
                    <a:pt x="561" y="1001"/>
                  </a:lnTo>
                  <a:lnTo>
                    <a:pt x="553" y="1001"/>
                  </a:lnTo>
                  <a:lnTo>
                    <a:pt x="569" y="985"/>
                  </a:lnTo>
                  <a:lnTo>
                    <a:pt x="569" y="993"/>
                  </a:lnTo>
                  <a:lnTo>
                    <a:pt x="553" y="1009"/>
                  </a:lnTo>
                  <a:lnTo>
                    <a:pt x="545" y="1009"/>
                  </a:lnTo>
                  <a:lnTo>
                    <a:pt x="561" y="993"/>
                  </a:lnTo>
                  <a:lnTo>
                    <a:pt x="561" y="1001"/>
                  </a:lnTo>
                  <a:lnTo>
                    <a:pt x="537" y="1001"/>
                  </a:lnTo>
                  <a:lnTo>
                    <a:pt x="537" y="993"/>
                  </a:lnTo>
                  <a:lnTo>
                    <a:pt x="553" y="1001"/>
                  </a:lnTo>
                  <a:lnTo>
                    <a:pt x="545" y="1009"/>
                  </a:lnTo>
                  <a:lnTo>
                    <a:pt x="553" y="1001"/>
                  </a:lnTo>
                  <a:lnTo>
                    <a:pt x="553" y="1009"/>
                  </a:lnTo>
                  <a:lnTo>
                    <a:pt x="537" y="1025"/>
                  </a:lnTo>
                  <a:lnTo>
                    <a:pt x="529" y="1025"/>
                  </a:lnTo>
                  <a:lnTo>
                    <a:pt x="537" y="1017"/>
                  </a:lnTo>
                  <a:lnTo>
                    <a:pt x="529" y="1025"/>
                  </a:lnTo>
                  <a:lnTo>
                    <a:pt x="521" y="1033"/>
                  </a:lnTo>
                  <a:lnTo>
                    <a:pt x="513" y="1033"/>
                  </a:lnTo>
                  <a:lnTo>
                    <a:pt x="529" y="1017"/>
                  </a:lnTo>
                  <a:lnTo>
                    <a:pt x="529" y="1025"/>
                  </a:lnTo>
                  <a:lnTo>
                    <a:pt x="513" y="1041"/>
                  </a:lnTo>
                  <a:lnTo>
                    <a:pt x="504" y="1041"/>
                  </a:lnTo>
                  <a:lnTo>
                    <a:pt x="513" y="1033"/>
                  </a:lnTo>
                  <a:lnTo>
                    <a:pt x="504" y="1041"/>
                  </a:lnTo>
                  <a:lnTo>
                    <a:pt x="496" y="1049"/>
                  </a:lnTo>
                  <a:lnTo>
                    <a:pt x="488" y="1049"/>
                  </a:lnTo>
                  <a:lnTo>
                    <a:pt x="504" y="1033"/>
                  </a:lnTo>
                  <a:lnTo>
                    <a:pt x="504" y="1041"/>
                  </a:lnTo>
                  <a:lnTo>
                    <a:pt x="488" y="1057"/>
                  </a:lnTo>
                  <a:lnTo>
                    <a:pt x="480" y="1057"/>
                  </a:lnTo>
                  <a:lnTo>
                    <a:pt x="496" y="1041"/>
                  </a:lnTo>
                  <a:lnTo>
                    <a:pt x="496" y="1049"/>
                  </a:lnTo>
                  <a:lnTo>
                    <a:pt x="480" y="1065"/>
                  </a:lnTo>
                  <a:lnTo>
                    <a:pt x="472" y="1065"/>
                  </a:lnTo>
                  <a:lnTo>
                    <a:pt x="464" y="1065"/>
                  </a:lnTo>
                  <a:lnTo>
                    <a:pt x="480" y="1049"/>
                  </a:lnTo>
                  <a:lnTo>
                    <a:pt x="480" y="1057"/>
                  </a:lnTo>
                  <a:lnTo>
                    <a:pt x="464" y="1073"/>
                  </a:lnTo>
                  <a:lnTo>
                    <a:pt x="456" y="1073"/>
                  </a:lnTo>
                  <a:lnTo>
                    <a:pt x="448" y="1073"/>
                  </a:lnTo>
                  <a:lnTo>
                    <a:pt x="456" y="1065"/>
                  </a:lnTo>
                  <a:lnTo>
                    <a:pt x="448" y="1073"/>
                  </a:lnTo>
                  <a:lnTo>
                    <a:pt x="440" y="1081"/>
                  </a:lnTo>
                  <a:lnTo>
                    <a:pt x="432" y="1081"/>
                  </a:lnTo>
                  <a:lnTo>
                    <a:pt x="448" y="1065"/>
                  </a:lnTo>
                  <a:lnTo>
                    <a:pt x="448" y="1073"/>
                  </a:lnTo>
                  <a:lnTo>
                    <a:pt x="440" y="1081"/>
                  </a:lnTo>
                  <a:lnTo>
                    <a:pt x="424" y="1081"/>
                  </a:lnTo>
                  <a:lnTo>
                    <a:pt x="416" y="1073"/>
                  </a:lnTo>
                  <a:lnTo>
                    <a:pt x="440" y="1065"/>
                  </a:lnTo>
                  <a:lnTo>
                    <a:pt x="440" y="1073"/>
                  </a:lnTo>
                  <a:lnTo>
                    <a:pt x="424" y="1089"/>
                  </a:lnTo>
                  <a:lnTo>
                    <a:pt x="416" y="1089"/>
                  </a:lnTo>
                  <a:lnTo>
                    <a:pt x="424" y="1081"/>
                  </a:lnTo>
                  <a:lnTo>
                    <a:pt x="416" y="1089"/>
                  </a:lnTo>
                  <a:lnTo>
                    <a:pt x="408" y="1097"/>
                  </a:lnTo>
                  <a:lnTo>
                    <a:pt x="400" y="1097"/>
                  </a:lnTo>
                  <a:lnTo>
                    <a:pt x="392" y="1097"/>
                  </a:lnTo>
                  <a:lnTo>
                    <a:pt x="400" y="1089"/>
                  </a:lnTo>
                  <a:lnTo>
                    <a:pt x="392" y="1097"/>
                  </a:lnTo>
                  <a:lnTo>
                    <a:pt x="384" y="1105"/>
                  </a:lnTo>
                  <a:lnTo>
                    <a:pt x="376" y="1105"/>
                  </a:lnTo>
                  <a:lnTo>
                    <a:pt x="368" y="1105"/>
                  </a:lnTo>
                  <a:lnTo>
                    <a:pt x="376" y="1097"/>
                  </a:lnTo>
                  <a:lnTo>
                    <a:pt x="368" y="1105"/>
                  </a:lnTo>
                  <a:lnTo>
                    <a:pt x="360" y="1113"/>
                  </a:lnTo>
                  <a:lnTo>
                    <a:pt x="352" y="1113"/>
                  </a:lnTo>
                  <a:lnTo>
                    <a:pt x="344" y="1113"/>
                  </a:lnTo>
                  <a:lnTo>
                    <a:pt x="352" y="1105"/>
                  </a:lnTo>
                  <a:lnTo>
                    <a:pt x="344" y="1113"/>
                  </a:lnTo>
                  <a:lnTo>
                    <a:pt x="336" y="1121"/>
                  </a:lnTo>
                  <a:lnTo>
                    <a:pt x="328" y="1121"/>
                  </a:lnTo>
                  <a:lnTo>
                    <a:pt x="320" y="1121"/>
                  </a:lnTo>
                  <a:lnTo>
                    <a:pt x="336" y="1105"/>
                  </a:lnTo>
                  <a:lnTo>
                    <a:pt x="336" y="1113"/>
                  </a:lnTo>
                  <a:lnTo>
                    <a:pt x="320" y="1129"/>
                  </a:lnTo>
                  <a:lnTo>
                    <a:pt x="312" y="1129"/>
                  </a:lnTo>
                  <a:lnTo>
                    <a:pt x="320" y="1121"/>
                  </a:lnTo>
                  <a:lnTo>
                    <a:pt x="312" y="1129"/>
                  </a:lnTo>
                  <a:lnTo>
                    <a:pt x="304" y="1137"/>
                  </a:lnTo>
                  <a:lnTo>
                    <a:pt x="296" y="1137"/>
                  </a:lnTo>
                  <a:lnTo>
                    <a:pt x="304" y="1129"/>
                  </a:lnTo>
                  <a:lnTo>
                    <a:pt x="296" y="1137"/>
                  </a:lnTo>
                  <a:lnTo>
                    <a:pt x="280" y="1137"/>
                  </a:lnTo>
                  <a:lnTo>
                    <a:pt x="280" y="1129"/>
                  </a:lnTo>
                  <a:lnTo>
                    <a:pt x="280" y="1121"/>
                  </a:lnTo>
                  <a:lnTo>
                    <a:pt x="296" y="1129"/>
                  </a:lnTo>
                  <a:lnTo>
                    <a:pt x="288" y="1137"/>
                  </a:lnTo>
                  <a:lnTo>
                    <a:pt x="280" y="1145"/>
                  </a:lnTo>
                  <a:lnTo>
                    <a:pt x="272" y="1145"/>
                  </a:lnTo>
                  <a:lnTo>
                    <a:pt x="280" y="1137"/>
                  </a:lnTo>
                  <a:lnTo>
                    <a:pt x="272" y="1145"/>
                  </a:lnTo>
                  <a:lnTo>
                    <a:pt x="264" y="1153"/>
                  </a:lnTo>
                  <a:lnTo>
                    <a:pt x="256" y="1153"/>
                  </a:lnTo>
                  <a:lnTo>
                    <a:pt x="248" y="1153"/>
                  </a:lnTo>
                  <a:lnTo>
                    <a:pt x="264" y="1137"/>
                  </a:lnTo>
                  <a:lnTo>
                    <a:pt x="264" y="1145"/>
                  </a:lnTo>
                  <a:lnTo>
                    <a:pt x="248" y="1161"/>
                  </a:lnTo>
                  <a:lnTo>
                    <a:pt x="240" y="1161"/>
                  </a:lnTo>
                  <a:lnTo>
                    <a:pt x="232" y="1161"/>
                  </a:lnTo>
                  <a:lnTo>
                    <a:pt x="248" y="1145"/>
                  </a:lnTo>
                  <a:lnTo>
                    <a:pt x="248" y="1153"/>
                  </a:lnTo>
                  <a:lnTo>
                    <a:pt x="232" y="1169"/>
                  </a:lnTo>
                  <a:lnTo>
                    <a:pt x="224" y="1169"/>
                  </a:lnTo>
                  <a:lnTo>
                    <a:pt x="240" y="1153"/>
                  </a:lnTo>
                  <a:lnTo>
                    <a:pt x="240" y="1161"/>
                  </a:lnTo>
                  <a:lnTo>
                    <a:pt x="224" y="1177"/>
                  </a:lnTo>
                  <a:lnTo>
                    <a:pt x="216" y="1177"/>
                  </a:lnTo>
                  <a:lnTo>
                    <a:pt x="224" y="1169"/>
                  </a:lnTo>
                  <a:lnTo>
                    <a:pt x="216" y="1177"/>
                  </a:lnTo>
                  <a:lnTo>
                    <a:pt x="208" y="1185"/>
                  </a:lnTo>
                  <a:lnTo>
                    <a:pt x="200" y="1185"/>
                  </a:lnTo>
                  <a:lnTo>
                    <a:pt x="216" y="1169"/>
                  </a:lnTo>
                  <a:lnTo>
                    <a:pt x="216" y="1177"/>
                  </a:lnTo>
                  <a:lnTo>
                    <a:pt x="200" y="1193"/>
                  </a:lnTo>
                  <a:lnTo>
                    <a:pt x="192" y="1193"/>
                  </a:lnTo>
                  <a:lnTo>
                    <a:pt x="184" y="1193"/>
                  </a:lnTo>
                  <a:lnTo>
                    <a:pt x="176" y="1193"/>
                  </a:lnTo>
                  <a:lnTo>
                    <a:pt x="192" y="1177"/>
                  </a:lnTo>
                  <a:lnTo>
                    <a:pt x="192" y="1185"/>
                  </a:lnTo>
                  <a:lnTo>
                    <a:pt x="176" y="1201"/>
                  </a:lnTo>
                  <a:lnTo>
                    <a:pt x="168" y="1201"/>
                  </a:lnTo>
                  <a:lnTo>
                    <a:pt x="184" y="1185"/>
                  </a:lnTo>
                  <a:lnTo>
                    <a:pt x="184" y="1193"/>
                  </a:lnTo>
                  <a:lnTo>
                    <a:pt x="168" y="1209"/>
                  </a:lnTo>
                  <a:lnTo>
                    <a:pt x="160" y="1209"/>
                  </a:lnTo>
                  <a:lnTo>
                    <a:pt x="152" y="1209"/>
                  </a:lnTo>
                  <a:lnTo>
                    <a:pt x="168" y="1193"/>
                  </a:lnTo>
                  <a:lnTo>
                    <a:pt x="168" y="1201"/>
                  </a:lnTo>
                  <a:lnTo>
                    <a:pt x="152" y="1217"/>
                  </a:lnTo>
                  <a:lnTo>
                    <a:pt x="144" y="1217"/>
                  </a:lnTo>
                  <a:lnTo>
                    <a:pt x="160" y="1201"/>
                  </a:lnTo>
                  <a:lnTo>
                    <a:pt x="160" y="1209"/>
                  </a:lnTo>
                  <a:lnTo>
                    <a:pt x="144" y="1225"/>
                  </a:lnTo>
                  <a:lnTo>
                    <a:pt x="136" y="1225"/>
                  </a:lnTo>
                  <a:lnTo>
                    <a:pt x="144" y="1217"/>
                  </a:lnTo>
                  <a:lnTo>
                    <a:pt x="136" y="1225"/>
                  </a:lnTo>
                  <a:lnTo>
                    <a:pt x="128" y="1233"/>
                  </a:lnTo>
                  <a:lnTo>
                    <a:pt x="120" y="1233"/>
                  </a:lnTo>
                  <a:lnTo>
                    <a:pt x="136" y="1217"/>
                  </a:lnTo>
                  <a:lnTo>
                    <a:pt x="136" y="1225"/>
                  </a:lnTo>
                  <a:lnTo>
                    <a:pt x="120" y="1241"/>
                  </a:lnTo>
                  <a:lnTo>
                    <a:pt x="112" y="1241"/>
                  </a:lnTo>
                  <a:lnTo>
                    <a:pt x="104" y="1241"/>
                  </a:lnTo>
                  <a:lnTo>
                    <a:pt x="120" y="1225"/>
                  </a:lnTo>
                  <a:lnTo>
                    <a:pt x="120" y="1233"/>
                  </a:lnTo>
                  <a:lnTo>
                    <a:pt x="104" y="1249"/>
                  </a:lnTo>
                  <a:lnTo>
                    <a:pt x="96" y="1249"/>
                  </a:lnTo>
                  <a:lnTo>
                    <a:pt x="104" y="1241"/>
                  </a:lnTo>
                  <a:lnTo>
                    <a:pt x="96" y="1249"/>
                  </a:lnTo>
                  <a:lnTo>
                    <a:pt x="88" y="1257"/>
                  </a:lnTo>
                  <a:lnTo>
                    <a:pt x="80" y="1257"/>
                  </a:lnTo>
                  <a:lnTo>
                    <a:pt x="96" y="1241"/>
                  </a:lnTo>
                  <a:lnTo>
                    <a:pt x="96" y="1249"/>
                  </a:lnTo>
                  <a:lnTo>
                    <a:pt x="80" y="1265"/>
                  </a:lnTo>
                  <a:lnTo>
                    <a:pt x="72" y="1265"/>
                  </a:lnTo>
                  <a:lnTo>
                    <a:pt x="64" y="1265"/>
                  </a:lnTo>
                  <a:lnTo>
                    <a:pt x="80" y="1249"/>
                  </a:lnTo>
                  <a:lnTo>
                    <a:pt x="80" y="1257"/>
                  </a:lnTo>
                  <a:lnTo>
                    <a:pt x="64" y="1273"/>
                  </a:lnTo>
                  <a:lnTo>
                    <a:pt x="56" y="1273"/>
                  </a:lnTo>
                  <a:lnTo>
                    <a:pt x="72" y="1257"/>
                  </a:lnTo>
                  <a:lnTo>
                    <a:pt x="72" y="1265"/>
                  </a:lnTo>
                  <a:lnTo>
                    <a:pt x="56" y="1281"/>
                  </a:lnTo>
                  <a:lnTo>
                    <a:pt x="48" y="1281"/>
                  </a:lnTo>
                  <a:lnTo>
                    <a:pt x="64" y="1265"/>
                  </a:lnTo>
                  <a:lnTo>
                    <a:pt x="64" y="1273"/>
                  </a:lnTo>
                  <a:lnTo>
                    <a:pt x="48" y="1289"/>
                  </a:lnTo>
                  <a:lnTo>
                    <a:pt x="40" y="1289"/>
                  </a:lnTo>
                  <a:lnTo>
                    <a:pt x="48" y="1281"/>
                  </a:lnTo>
                  <a:lnTo>
                    <a:pt x="40" y="1289"/>
                  </a:lnTo>
                  <a:lnTo>
                    <a:pt x="32" y="1297"/>
                  </a:lnTo>
                  <a:lnTo>
                    <a:pt x="24" y="1305"/>
                  </a:lnTo>
                  <a:lnTo>
                    <a:pt x="16" y="1305"/>
                  </a:lnTo>
                  <a:lnTo>
                    <a:pt x="24" y="1297"/>
                  </a:lnTo>
                  <a:lnTo>
                    <a:pt x="16" y="1305"/>
                  </a:lnTo>
                  <a:lnTo>
                    <a:pt x="0" y="1305"/>
                  </a:lnTo>
                  <a:lnTo>
                    <a:pt x="0" y="1289"/>
                  </a:lnTo>
                  <a:lnTo>
                    <a:pt x="0" y="1289"/>
                  </a:lnTo>
                  <a:close/>
                </a:path>
              </a:pathLst>
            </a:custGeom>
            <a:solidFill>
              <a:srgbClr val="4F81BD"/>
            </a:solidFill>
            <a:ln w="12700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6850063" y="2132013"/>
              <a:ext cx="533400" cy="2312987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6" y="0"/>
                </a:cxn>
                <a:cxn ang="0">
                  <a:pos x="32" y="16"/>
                </a:cxn>
                <a:cxn ang="0">
                  <a:pos x="32" y="1433"/>
                </a:cxn>
                <a:cxn ang="0">
                  <a:pos x="24" y="1425"/>
                </a:cxn>
                <a:cxn ang="0">
                  <a:pos x="48" y="1425"/>
                </a:cxn>
                <a:cxn ang="0">
                  <a:pos x="56" y="1433"/>
                </a:cxn>
                <a:cxn ang="0">
                  <a:pos x="64" y="1417"/>
                </a:cxn>
                <a:cxn ang="0">
                  <a:pos x="88" y="1417"/>
                </a:cxn>
                <a:cxn ang="0">
                  <a:pos x="96" y="1409"/>
                </a:cxn>
                <a:cxn ang="0">
                  <a:pos x="104" y="1417"/>
                </a:cxn>
                <a:cxn ang="0">
                  <a:pos x="112" y="1401"/>
                </a:cxn>
                <a:cxn ang="0">
                  <a:pos x="120" y="1409"/>
                </a:cxn>
                <a:cxn ang="0">
                  <a:pos x="128" y="1393"/>
                </a:cxn>
                <a:cxn ang="0">
                  <a:pos x="152" y="1393"/>
                </a:cxn>
                <a:cxn ang="0">
                  <a:pos x="144" y="1385"/>
                </a:cxn>
                <a:cxn ang="0">
                  <a:pos x="168" y="1385"/>
                </a:cxn>
                <a:cxn ang="0">
                  <a:pos x="176" y="1377"/>
                </a:cxn>
                <a:cxn ang="0">
                  <a:pos x="184" y="1369"/>
                </a:cxn>
                <a:cxn ang="0">
                  <a:pos x="192" y="1369"/>
                </a:cxn>
                <a:cxn ang="0">
                  <a:pos x="216" y="1361"/>
                </a:cxn>
                <a:cxn ang="0">
                  <a:pos x="208" y="1353"/>
                </a:cxn>
                <a:cxn ang="0">
                  <a:pos x="232" y="1353"/>
                </a:cxn>
                <a:cxn ang="0">
                  <a:pos x="224" y="1345"/>
                </a:cxn>
                <a:cxn ang="0">
                  <a:pos x="248" y="1345"/>
                </a:cxn>
                <a:cxn ang="0">
                  <a:pos x="256" y="1337"/>
                </a:cxn>
                <a:cxn ang="0">
                  <a:pos x="264" y="1337"/>
                </a:cxn>
                <a:cxn ang="0">
                  <a:pos x="288" y="1329"/>
                </a:cxn>
                <a:cxn ang="0">
                  <a:pos x="280" y="1321"/>
                </a:cxn>
                <a:cxn ang="0">
                  <a:pos x="304" y="1321"/>
                </a:cxn>
                <a:cxn ang="0">
                  <a:pos x="296" y="1313"/>
                </a:cxn>
                <a:cxn ang="0">
                  <a:pos x="320" y="1313"/>
                </a:cxn>
                <a:cxn ang="0">
                  <a:pos x="336" y="1305"/>
                </a:cxn>
                <a:cxn ang="0">
                  <a:pos x="320" y="1337"/>
                </a:cxn>
                <a:cxn ang="0">
                  <a:pos x="320" y="1321"/>
                </a:cxn>
                <a:cxn ang="0">
                  <a:pos x="296" y="1345"/>
                </a:cxn>
                <a:cxn ang="0">
                  <a:pos x="304" y="1337"/>
                </a:cxn>
                <a:cxn ang="0">
                  <a:pos x="288" y="1345"/>
                </a:cxn>
                <a:cxn ang="0">
                  <a:pos x="264" y="1361"/>
                </a:cxn>
                <a:cxn ang="0">
                  <a:pos x="256" y="1361"/>
                </a:cxn>
                <a:cxn ang="0">
                  <a:pos x="232" y="1369"/>
                </a:cxn>
                <a:cxn ang="0">
                  <a:pos x="232" y="1377"/>
                </a:cxn>
                <a:cxn ang="0">
                  <a:pos x="232" y="1361"/>
                </a:cxn>
                <a:cxn ang="0">
                  <a:pos x="208" y="1385"/>
                </a:cxn>
                <a:cxn ang="0">
                  <a:pos x="200" y="1393"/>
                </a:cxn>
                <a:cxn ang="0">
                  <a:pos x="192" y="1393"/>
                </a:cxn>
                <a:cxn ang="0">
                  <a:pos x="184" y="1393"/>
                </a:cxn>
                <a:cxn ang="0">
                  <a:pos x="160" y="1409"/>
                </a:cxn>
                <a:cxn ang="0">
                  <a:pos x="168" y="1401"/>
                </a:cxn>
                <a:cxn ang="0">
                  <a:pos x="136" y="1417"/>
                </a:cxn>
                <a:cxn ang="0">
                  <a:pos x="144" y="1409"/>
                </a:cxn>
                <a:cxn ang="0">
                  <a:pos x="112" y="1425"/>
                </a:cxn>
                <a:cxn ang="0">
                  <a:pos x="112" y="1433"/>
                </a:cxn>
                <a:cxn ang="0">
                  <a:pos x="104" y="1425"/>
                </a:cxn>
                <a:cxn ang="0">
                  <a:pos x="80" y="1441"/>
                </a:cxn>
                <a:cxn ang="0">
                  <a:pos x="80" y="1425"/>
                </a:cxn>
                <a:cxn ang="0">
                  <a:pos x="56" y="1449"/>
                </a:cxn>
                <a:cxn ang="0">
                  <a:pos x="32" y="1449"/>
                </a:cxn>
                <a:cxn ang="0">
                  <a:pos x="32" y="1457"/>
                </a:cxn>
                <a:cxn ang="0">
                  <a:pos x="8" y="16"/>
                </a:cxn>
                <a:cxn ang="0">
                  <a:pos x="32" y="32"/>
                </a:cxn>
                <a:cxn ang="0">
                  <a:pos x="16" y="56"/>
                </a:cxn>
                <a:cxn ang="0">
                  <a:pos x="0" y="40"/>
                </a:cxn>
              </a:cxnLst>
              <a:rect l="0" t="0" r="r" b="b"/>
              <a:pathLst>
                <a:path w="336" h="1457">
                  <a:moveTo>
                    <a:pt x="0" y="40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40" y="1441"/>
                  </a:lnTo>
                  <a:lnTo>
                    <a:pt x="24" y="1433"/>
                  </a:lnTo>
                  <a:lnTo>
                    <a:pt x="32" y="1433"/>
                  </a:lnTo>
                  <a:lnTo>
                    <a:pt x="24" y="1441"/>
                  </a:lnTo>
                  <a:lnTo>
                    <a:pt x="24" y="1433"/>
                  </a:lnTo>
                  <a:lnTo>
                    <a:pt x="24" y="1425"/>
                  </a:lnTo>
                  <a:lnTo>
                    <a:pt x="32" y="1425"/>
                  </a:lnTo>
                  <a:lnTo>
                    <a:pt x="40" y="1425"/>
                  </a:lnTo>
                  <a:lnTo>
                    <a:pt x="48" y="1425"/>
                  </a:lnTo>
                  <a:lnTo>
                    <a:pt x="56" y="1425"/>
                  </a:lnTo>
                  <a:lnTo>
                    <a:pt x="64" y="1425"/>
                  </a:lnTo>
                  <a:lnTo>
                    <a:pt x="56" y="1433"/>
                  </a:lnTo>
                  <a:lnTo>
                    <a:pt x="56" y="1425"/>
                  </a:lnTo>
                  <a:lnTo>
                    <a:pt x="56" y="1417"/>
                  </a:lnTo>
                  <a:lnTo>
                    <a:pt x="64" y="1417"/>
                  </a:lnTo>
                  <a:lnTo>
                    <a:pt x="72" y="1417"/>
                  </a:lnTo>
                  <a:lnTo>
                    <a:pt x="80" y="1417"/>
                  </a:lnTo>
                  <a:lnTo>
                    <a:pt x="88" y="1417"/>
                  </a:lnTo>
                  <a:lnTo>
                    <a:pt x="80" y="1417"/>
                  </a:lnTo>
                  <a:lnTo>
                    <a:pt x="88" y="1409"/>
                  </a:lnTo>
                  <a:lnTo>
                    <a:pt x="96" y="1409"/>
                  </a:lnTo>
                  <a:lnTo>
                    <a:pt x="104" y="1409"/>
                  </a:lnTo>
                  <a:lnTo>
                    <a:pt x="112" y="1409"/>
                  </a:lnTo>
                  <a:lnTo>
                    <a:pt x="104" y="1417"/>
                  </a:lnTo>
                  <a:lnTo>
                    <a:pt x="104" y="1409"/>
                  </a:lnTo>
                  <a:lnTo>
                    <a:pt x="104" y="1401"/>
                  </a:lnTo>
                  <a:lnTo>
                    <a:pt x="112" y="1401"/>
                  </a:lnTo>
                  <a:lnTo>
                    <a:pt x="120" y="1401"/>
                  </a:lnTo>
                  <a:lnTo>
                    <a:pt x="128" y="1401"/>
                  </a:lnTo>
                  <a:lnTo>
                    <a:pt x="120" y="1409"/>
                  </a:lnTo>
                  <a:lnTo>
                    <a:pt x="120" y="1401"/>
                  </a:lnTo>
                  <a:lnTo>
                    <a:pt x="120" y="1393"/>
                  </a:lnTo>
                  <a:lnTo>
                    <a:pt x="128" y="1393"/>
                  </a:lnTo>
                  <a:lnTo>
                    <a:pt x="136" y="1393"/>
                  </a:lnTo>
                  <a:lnTo>
                    <a:pt x="144" y="1393"/>
                  </a:lnTo>
                  <a:lnTo>
                    <a:pt x="152" y="1393"/>
                  </a:lnTo>
                  <a:lnTo>
                    <a:pt x="144" y="1401"/>
                  </a:lnTo>
                  <a:lnTo>
                    <a:pt x="144" y="1393"/>
                  </a:lnTo>
                  <a:lnTo>
                    <a:pt x="144" y="1385"/>
                  </a:lnTo>
                  <a:lnTo>
                    <a:pt x="152" y="1385"/>
                  </a:lnTo>
                  <a:lnTo>
                    <a:pt x="160" y="1385"/>
                  </a:lnTo>
                  <a:lnTo>
                    <a:pt x="168" y="1385"/>
                  </a:lnTo>
                  <a:lnTo>
                    <a:pt x="160" y="1385"/>
                  </a:lnTo>
                  <a:lnTo>
                    <a:pt x="168" y="1377"/>
                  </a:lnTo>
                  <a:lnTo>
                    <a:pt x="176" y="1377"/>
                  </a:lnTo>
                  <a:lnTo>
                    <a:pt x="184" y="1377"/>
                  </a:lnTo>
                  <a:lnTo>
                    <a:pt x="176" y="1377"/>
                  </a:lnTo>
                  <a:lnTo>
                    <a:pt x="184" y="1369"/>
                  </a:lnTo>
                  <a:lnTo>
                    <a:pt x="192" y="1369"/>
                  </a:lnTo>
                  <a:lnTo>
                    <a:pt x="200" y="1369"/>
                  </a:lnTo>
                  <a:lnTo>
                    <a:pt x="192" y="1369"/>
                  </a:lnTo>
                  <a:lnTo>
                    <a:pt x="200" y="1361"/>
                  </a:lnTo>
                  <a:lnTo>
                    <a:pt x="208" y="1361"/>
                  </a:lnTo>
                  <a:lnTo>
                    <a:pt x="216" y="1361"/>
                  </a:lnTo>
                  <a:lnTo>
                    <a:pt x="208" y="1369"/>
                  </a:lnTo>
                  <a:lnTo>
                    <a:pt x="208" y="1361"/>
                  </a:lnTo>
                  <a:lnTo>
                    <a:pt x="208" y="1353"/>
                  </a:lnTo>
                  <a:lnTo>
                    <a:pt x="216" y="1353"/>
                  </a:lnTo>
                  <a:lnTo>
                    <a:pt x="224" y="1353"/>
                  </a:lnTo>
                  <a:lnTo>
                    <a:pt x="232" y="1353"/>
                  </a:lnTo>
                  <a:lnTo>
                    <a:pt x="224" y="1361"/>
                  </a:lnTo>
                  <a:lnTo>
                    <a:pt x="224" y="1353"/>
                  </a:lnTo>
                  <a:lnTo>
                    <a:pt x="224" y="1345"/>
                  </a:lnTo>
                  <a:lnTo>
                    <a:pt x="232" y="1345"/>
                  </a:lnTo>
                  <a:lnTo>
                    <a:pt x="240" y="1345"/>
                  </a:lnTo>
                  <a:lnTo>
                    <a:pt x="248" y="1345"/>
                  </a:lnTo>
                  <a:lnTo>
                    <a:pt x="240" y="1345"/>
                  </a:lnTo>
                  <a:lnTo>
                    <a:pt x="248" y="1337"/>
                  </a:lnTo>
                  <a:lnTo>
                    <a:pt x="256" y="1337"/>
                  </a:lnTo>
                  <a:lnTo>
                    <a:pt x="264" y="1337"/>
                  </a:lnTo>
                  <a:lnTo>
                    <a:pt x="272" y="1337"/>
                  </a:lnTo>
                  <a:lnTo>
                    <a:pt x="264" y="1337"/>
                  </a:lnTo>
                  <a:lnTo>
                    <a:pt x="272" y="1329"/>
                  </a:lnTo>
                  <a:lnTo>
                    <a:pt x="280" y="1329"/>
                  </a:lnTo>
                  <a:lnTo>
                    <a:pt x="288" y="1329"/>
                  </a:lnTo>
                  <a:lnTo>
                    <a:pt x="280" y="1337"/>
                  </a:lnTo>
                  <a:lnTo>
                    <a:pt x="280" y="1329"/>
                  </a:lnTo>
                  <a:lnTo>
                    <a:pt x="280" y="1321"/>
                  </a:lnTo>
                  <a:lnTo>
                    <a:pt x="288" y="1321"/>
                  </a:lnTo>
                  <a:lnTo>
                    <a:pt x="296" y="1321"/>
                  </a:lnTo>
                  <a:lnTo>
                    <a:pt x="304" y="1321"/>
                  </a:lnTo>
                  <a:lnTo>
                    <a:pt x="296" y="1329"/>
                  </a:lnTo>
                  <a:lnTo>
                    <a:pt x="296" y="1321"/>
                  </a:lnTo>
                  <a:lnTo>
                    <a:pt x="296" y="1313"/>
                  </a:lnTo>
                  <a:lnTo>
                    <a:pt x="304" y="1313"/>
                  </a:lnTo>
                  <a:lnTo>
                    <a:pt x="312" y="1313"/>
                  </a:lnTo>
                  <a:lnTo>
                    <a:pt x="320" y="1313"/>
                  </a:lnTo>
                  <a:lnTo>
                    <a:pt x="312" y="1313"/>
                  </a:lnTo>
                  <a:lnTo>
                    <a:pt x="320" y="1305"/>
                  </a:lnTo>
                  <a:lnTo>
                    <a:pt x="336" y="1305"/>
                  </a:lnTo>
                  <a:lnTo>
                    <a:pt x="336" y="1321"/>
                  </a:lnTo>
                  <a:lnTo>
                    <a:pt x="328" y="1329"/>
                  </a:lnTo>
                  <a:lnTo>
                    <a:pt x="320" y="1337"/>
                  </a:lnTo>
                  <a:lnTo>
                    <a:pt x="312" y="1337"/>
                  </a:lnTo>
                  <a:lnTo>
                    <a:pt x="304" y="1337"/>
                  </a:lnTo>
                  <a:lnTo>
                    <a:pt x="320" y="1321"/>
                  </a:lnTo>
                  <a:lnTo>
                    <a:pt x="320" y="1329"/>
                  </a:lnTo>
                  <a:lnTo>
                    <a:pt x="304" y="1345"/>
                  </a:lnTo>
                  <a:lnTo>
                    <a:pt x="296" y="1345"/>
                  </a:lnTo>
                  <a:lnTo>
                    <a:pt x="288" y="1345"/>
                  </a:lnTo>
                  <a:lnTo>
                    <a:pt x="304" y="1329"/>
                  </a:lnTo>
                  <a:lnTo>
                    <a:pt x="304" y="1337"/>
                  </a:lnTo>
                  <a:lnTo>
                    <a:pt x="288" y="1353"/>
                  </a:lnTo>
                  <a:lnTo>
                    <a:pt x="280" y="1353"/>
                  </a:lnTo>
                  <a:lnTo>
                    <a:pt x="288" y="1345"/>
                  </a:lnTo>
                  <a:lnTo>
                    <a:pt x="280" y="1353"/>
                  </a:lnTo>
                  <a:lnTo>
                    <a:pt x="272" y="1361"/>
                  </a:lnTo>
                  <a:lnTo>
                    <a:pt x="264" y="1361"/>
                  </a:lnTo>
                  <a:lnTo>
                    <a:pt x="256" y="1361"/>
                  </a:lnTo>
                  <a:lnTo>
                    <a:pt x="264" y="1353"/>
                  </a:lnTo>
                  <a:lnTo>
                    <a:pt x="256" y="1361"/>
                  </a:lnTo>
                  <a:lnTo>
                    <a:pt x="248" y="1369"/>
                  </a:lnTo>
                  <a:lnTo>
                    <a:pt x="240" y="1369"/>
                  </a:lnTo>
                  <a:lnTo>
                    <a:pt x="232" y="1369"/>
                  </a:lnTo>
                  <a:lnTo>
                    <a:pt x="248" y="1353"/>
                  </a:lnTo>
                  <a:lnTo>
                    <a:pt x="248" y="1361"/>
                  </a:lnTo>
                  <a:lnTo>
                    <a:pt x="232" y="1377"/>
                  </a:lnTo>
                  <a:lnTo>
                    <a:pt x="224" y="1377"/>
                  </a:lnTo>
                  <a:lnTo>
                    <a:pt x="216" y="1377"/>
                  </a:lnTo>
                  <a:lnTo>
                    <a:pt x="232" y="1361"/>
                  </a:lnTo>
                  <a:lnTo>
                    <a:pt x="232" y="1369"/>
                  </a:lnTo>
                  <a:lnTo>
                    <a:pt x="216" y="1385"/>
                  </a:lnTo>
                  <a:lnTo>
                    <a:pt x="208" y="1385"/>
                  </a:lnTo>
                  <a:lnTo>
                    <a:pt x="216" y="1377"/>
                  </a:lnTo>
                  <a:lnTo>
                    <a:pt x="208" y="1385"/>
                  </a:lnTo>
                  <a:lnTo>
                    <a:pt x="200" y="1393"/>
                  </a:lnTo>
                  <a:lnTo>
                    <a:pt x="192" y="1393"/>
                  </a:lnTo>
                  <a:lnTo>
                    <a:pt x="200" y="1385"/>
                  </a:lnTo>
                  <a:lnTo>
                    <a:pt x="192" y="1393"/>
                  </a:lnTo>
                  <a:lnTo>
                    <a:pt x="184" y="1401"/>
                  </a:lnTo>
                  <a:lnTo>
                    <a:pt x="176" y="1401"/>
                  </a:lnTo>
                  <a:lnTo>
                    <a:pt x="184" y="1393"/>
                  </a:lnTo>
                  <a:lnTo>
                    <a:pt x="176" y="1401"/>
                  </a:lnTo>
                  <a:lnTo>
                    <a:pt x="168" y="1409"/>
                  </a:lnTo>
                  <a:lnTo>
                    <a:pt x="160" y="1409"/>
                  </a:lnTo>
                  <a:lnTo>
                    <a:pt x="152" y="1409"/>
                  </a:lnTo>
                  <a:lnTo>
                    <a:pt x="168" y="1393"/>
                  </a:lnTo>
                  <a:lnTo>
                    <a:pt x="168" y="1401"/>
                  </a:lnTo>
                  <a:lnTo>
                    <a:pt x="152" y="1417"/>
                  </a:lnTo>
                  <a:lnTo>
                    <a:pt x="144" y="1417"/>
                  </a:lnTo>
                  <a:lnTo>
                    <a:pt x="136" y="1417"/>
                  </a:lnTo>
                  <a:lnTo>
                    <a:pt x="128" y="1417"/>
                  </a:lnTo>
                  <a:lnTo>
                    <a:pt x="144" y="1401"/>
                  </a:lnTo>
                  <a:lnTo>
                    <a:pt x="144" y="1409"/>
                  </a:lnTo>
                  <a:lnTo>
                    <a:pt x="128" y="1425"/>
                  </a:lnTo>
                  <a:lnTo>
                    <a:pt x="120" y="1425"/>
                  </a:lnTo>
                  <a:lnTo>
                    <a:pt x="112" y="1425"/>
                  </a:lnTo>
                  <a:lnTo>
                    <a:pt x="128" y="1409"/>
                  </a:lnTo>
                  <a:lnTo>
                    <a:pt x="128" y="1417"/>
                  </a:lnTo>
                  <a:lnTo>
                    <a:pt x="112" y="1433"/>
                  </a:lnTo>
                  <a:lnTo>
                    <a:pt x="104" y="1433"/>
                  </a:lnTo>
                  <a:lnTo>
                    <a:pt x="96" y="1433"/>
                  </a:lnTo>
                  <a:lnTo>
                    <a:pt x="104" y="1425"/>
                  </a:lnTo>
                  <a:lnTo>
                    <a:pt x="96" y="1433"/>
                  </a:lnTo>
                  <a:lnTo>
                    <a:pt x="88" y="1441"/>
                  </a:lnTo>
                  <a:lnTo>
                    <a:pt x="80" y="1441"/>
                  </a:lnTo>
                  <a:lnTo>
                    <a:pt x="72" y="1441"/>
                  </a:lnTo>
                  <a:lnTo>
                    <a:pt x="64" y="1441"/>
                  </a:lnTo>
                  <a:lnTo>
                    <a:pt x="80" y="1425"/>
                  </a:lnTo>
                  <a:lnTo>
                    <a:pt x="80" y="1433"/>
                  </a:lnTo>
                  <a:lnTo>
                    <a:pt x="64" y="1449"/>
                  </a:lnTo>
                  <a:lnTo>
                    <a:pt x="56" y="1449"/>
                  </a:lnTo>
                  <a:lnTo>
                    <a:pt x="48" y="1449"/>
                  </a:lnTo>
                  <a:lnTo>
                    <a:pt x="40" y="1449"/>
                  </a:lnTo>
                  <a:lnTo>
                    <a:pt x="32" y="1449"/>
                  </a:lnTo>
                  <a:lnTo>
                    <a:pt x="48" y="1433"/>
                  </a:lnTo>
                  <a:lnTo>
                    <a:pt x="48" y="1441"/>
                  </a:lnTo>
                  <a:lnTo>
                    <a:pt x="32" y="1457"/>
                  </a:lnTo>
                  <a:lnTo>
                    <a:pt x="24" y="1457"/>
                  </a:lnTo>
                  <a:lnTo>
                    <a:pt x="16" y="1441"/>
                  </a:lnTo>
                  <a:lnTo>
                    <a:pt x="8" y="16"/>
                  </a:lnTo>
                  <a:lnTo>
                    <a:pt x="8" y="8"/>
                  </a:lnTo>
                  <a:lnTo>
                    <a:pt x="32" y="8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4F81BD"/>
            </a:solidFill>
            <a:ln w="12700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1512888" y="4419600"/>
              <a:ext cx="1041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0</a:t>
              </a:r>
              <a:endParaRPr lang="en-US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1385888" y="4102100"/>
              <a:ext cx="25968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0.5</a:t>
              </a:r>
              <a:endParaRPr lang="en-US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1512888" y="3784600"/>
              <a:ext cx="1041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</a:t>
              </a:r>
              <a:endParaRPr lang="en-US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1385888" y="3467100"/>
              <a:ext cx="25968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1.5</a:t>
              </a:r>
              <a:endParaRPr lang="en-US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1512888" y="3149600"/>
              <a:ext cx="1041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</a:t>
              </a:r>
              <a:endParaRPr lang="en-US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1385888" y="2843213"/>
              <a:ext cx="25968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2.5</a:t>
              </a:r>
              <a:endParaRPr lang="en-US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1512888" y="2525713"/>
              <a:ext cx="1041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3</a:t>
              </a:r>
              <a:endParaRPr lang="en-US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1385888" y="2208213"/>
              <a:ext cx="25968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3.5</a:t>
              </a:r>
              <a:endParaRPr lang="en-US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1512888" y="1890713"/>
              <a:ext cx="1041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4</a:t>
              </a:r>
              <a:endParaRPr lang="en-US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1614488" y="4635500"/>
              <a:ext cx="31258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200</a:t>
              </a:r>
              <a:endParaRPr lang="en-US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7" name="Rectangle 25"/>
            <p:cNvSpPr>
              <a:spLocks noChangeArrowheads="1"/>
            </p:cNvSpPr>
            <p:nvPr/>
          </p:nvSpPr>
          <p:spPr bwMode="auto">
            <a:xfrm>
              <a:off x="2579688" y="4635500"/>
              <a:ext cx="31258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400</a:t>
              </a:r>
              <a:endParaRPr lang="en-US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3533776" y="4635500"/>
              <a:ext cx="31258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600</a:t>
              </a:r>
              <a:endParaRPr lang="en-US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4486276" y="4635500"/>
              <a:ext cx="31258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800</a:t>
              </a:r>
              <a:endParaRPr lang="en-US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5387976" y="4635500"/>
              <a:ext cx="41678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1000</a:t>
              </a:r>
              <a:endParaRPr lang="en-US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auto">
            <a:xfrm>
              <a:off x="6342063" y="4635500"/>
              <a:ext cx="41678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1200</a:t>
              </a:r>
              <a:endParaRPr lang="en-US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2" name="Rectangle 30"/>
            <p:cNvSpPr>
              <a:spLocks noChangeArrowheads="1"/>
            </p:cNvSpPr>
            <p:nvPr/>
          </p:nvSpPr>
          <p:spPr bwMode="auto">
            <a:xfrm>
              <a:off x="7294563" y="4635500"/>
              <a:ext cx="41678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1400</a:t>
              </a:r>
              <a:endParaRPr lang="en-US" sz="16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547664" y="3429000"/>
            <a:ext cx="84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Arial" pitchFamily="34" charset="0"/>
              </a:rPr>
              <a:t>Year 1</a:t>
            </a:r>
            <a:endParaRPr lang="en-US" b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656812" y="3429000"/>
            <a:ext cx="84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Arial" pitchFamily="34" charset="0"/>
              </a:rPr>
              <a:t>Year 2</a:t>
            </a:r>
            <a:endParaRPr lang="en-US" b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765960" y="3429000"/>
            <a:ext cx="84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Arial" pitchFamily="34" charset="0"/>
              </a:rPr>
              <a:t>Year 3</a:t>
            </a:r>
            <a:endParaRPr lang="en-US" b="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864096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Samish Island Manila clam farm</a:t>
            </a:r>
            <a:br>
              <a:rPr lang="en-US" sz="2800" dirty="0" smtClean="0"/>
            </a:br>
            <a:r>
              <a:rPr lang="en-US" sz="2400" dirty="0" smtClean="0"/>
              <a:t>FARM model simulation for nutrient trading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331818" y="6165304"/>
            <a:ext cx="8669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At a cultivation density of 70 animals per sq ft. clams provide an annual ecosystem service equivalent to over 1000 people in reducing </a:t>
            </a:r>
            <a:r>
              <a:rPr lang="en-US" dirty="0" err="1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eutrophication</a:t>
            </a:r>
            <a:r>
              <a:rPr lang="en-US" dirty="0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31751"/>
            <a:ext cx="8712968" cy="514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2"/>
          <p:cNvSpPr>
            <a:spLocks noGrp="1"/>
          </p:cNvSpPr>
          <p:nvPr>
            <p:ph type="title"/>
          </p:nvPr>
        </p:nvSpPr>
        <p:spPr>
          <a:xfrm>
            <a:off x="611188" y="0"/>
            <a:ext cx="7772400" cy="8842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Marginal analysis</a:t>
            </a:r>
            <a:br>
              <a:rPr lang="en-US" sz="2800" dirty="0" smtClean="0"/>
            </a:br>
            <a:r>
              <a:rPr lang="en-US" sz="2400" dirty="0" smtClean="0"/>
              <a:t>FARM model – application to Samish Island Manila clam farm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35496" y="6239053"/>
            <a:ext cx="925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408000"/>
                </a:solidFill>
                <a:latin typeface="Arial" pitchFamily="34" charset="0"/>
                <a:ea typeface="ＭＳ Ｐゴシック" pitchFamily="34" charset="-128"/>
              </a:rPr>
              <a:t>The Samish Island farm appears to be well below carrying capacity, with respect to food supply. High mortality is observed, mainly due to predators.</a:t>
            </a:r>
            <a:endParaRPr lang="en-US" b="0" dirty="0">
              <a:solidFill>
                <a:srgbClr val="408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29" name="Picture 128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66152" y="782120"/>
            <a:ext cx="777686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amish feeding frenz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28662" y="857232"/>
            <a:ext cx="7286644" cy="54649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78871" y="116632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Post-harvest feeding frenzy</a:t>
            </a:r>
            <a:endParaRPr lang="en-US" sz="3200" b="0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016" y="6386476"/>
            <a:ext cx="8999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408000"/>
                </a:solidFill>
                <a:latin typeface="Arial" pitchFamily="34" charset="0"/>
                <a:ea typeface="ＭＳ Ｐゴシック" pitchFamily="34" charset="-128"/>
              </a:rPr>
              <a:t>The attack of the killer fish (video runs at 10X normal speed).</a:t>
            </a:r>
            <a:endParaRPr lang="en-US" sz="2000" dirty="0">
              <a:solidFill>
                <a:srgbClr val="408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48" y="980728"/>
            <a:ext cx="4126337" cy="506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857224" y="1195042"/>
            <a:ext cx="2043114" cy="1362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00080"/>
                </a:solidFill>
              </a:rPr>
              <a:t>Phytoplankton filtered</a:t>
            </a:r>
            <a:endParaRPr lang="pt-PT" sz="2000" b="0" dirty="0" smtClean="0">
              <a:solidFill>
                <a:srgbClr val="00008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2000" b="0" dirty="0" smtClean="0">
                <a:solidFill>
                  <a:srgbClr val="000080"/>
                </a:solidFill>
              </a:rPr>
              <a:t>1007 </a:t>
            </a:r>
            <a:r>
              <a:rPr lang="pt-PT" sz="2000" b="0" dirty="0" err="1" smtClean="0">
                <a:solidFill>
                  <a:srgbClr val="000080"/>
                </a:solidFill>
              </a:rPr>
              <a:t>ton</a:t>
            </a:r>
            <a:r>
              <a:rPr lang="pt-PT" sz="2000" b="0" dirty="0" smtClean="0">
                <a:solidFill>
                  <a:srgbClr val="000080"/>
                </a:solidFill>
              </a:rPr>
              <a:t> C y</a:t>
            </a:r>
            <a:r>
              <a:rPr lang="pt-PT" sz="2000" b="0" baseline="30000" dirty="0" smtClean="0">
                <a:solidFill>
                  <a:srgbClr val="000080"/>
                </a:solidFill>
              </a:rPr>
              <a:t>-1</a:t>
            </a:r>
            <a:endParaRPr lang="en-US" sz="2000" b="0" baseline="30000" dirty="0">
              <a:solidFill>
                <a:srgbClr val="00008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-27384"/>
            <a:ext cx="70421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prstClr val="black"/>
                </a:solidFill>
                <a:latin typeface="Arial" pitchFamily="34" charset="0"/>
              </a:rPr>
              <a:t>Scaling FARM results to Puget Sound</a:t>
            </a:r>
            <a:br>
              <a:rPr lang="en-US" sz="3200" b="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3200" b="0" dirty="0" smtClean="0">
                <a:solidFill>
                  <a:prstClr val="black"/>
                </a:solidFill>
                <a:latin typeface="Arial" pitchFamily="34" charset="0"/>
              </a:rPr>
              <a:t>Manila clam culture</a:t>
            </a:r>
            <a:endParaRPr lang="en-US" sz="32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016" y="5993992"/>
            <a:ext cx="8999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08000"/>
                </a:solidFill>
                <a:latin typeface="Arial" pitchFamily="34" charset="0"/>
              </a:rPr>
              <a:t>Every year, clams provide Puget Sound with an ecosystem service equivalent to about 87,000 people, or 3.4 million dollars, in removing primary symptoms of </a:t>
            </a:r>
            <a:r>
              <a:rPr lang="en-US" dirty="0" err="1" smtClean="0">
                <a:solidFill>
                  <a:srgbClr val="408000"/>
                </a:solidFill>
                <a:latin typeface="Arial" pitchFamily="34" charset="0"/>
              </a:rPr>
              <a:t>eutrophication</a:t>
            </a:r>
            <a:r>
              <a:rPr lang="en-US" dirty="0" smtClean="0">
                <a:solidFill>
                  <a:srgbClr val="408000"/>
                </a:solidFill>
                <a:latin typeface="Arial" pitchFamily="34" charset="0"/>
              </a:rPr>
              <a:t>.</a:t>
            </a:r>
            <a:endParaRPr lang="en-US" dirty="0">
              <a:solidFill>
                <a:srgbClr val="408000"/>
              </a:solidFill>
              <a:latin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7224" y="4047808"/>
            <a:ext cx="2114552" cy="1433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00080"/>
                </a:solidFill>
              </a:rPr>
              <a:t>Detritus filtered</a:t>
            </a:r>
            <a:endParaRPr lang="pt-PT" sz="2000" b="0" dirty="0" smtClean="0">
              <a:solidFill>
                <a:srgbClr val="00008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2000" b="0" dirty="0" smtClean="0">
                <a:solidFill>
                  <a:srgbClr val="000080"/>
                </a:solidFill>
              </a:rPr>
              <a:t>4407 </a:t>
            </a:r>
            <a:r>
              <a:rPr lang="pt-PT" sz="2000" b="0" dirty="0" err="1" smtClean="0">
                <a:solidFill>
                  <a:srgbClr val="000080"/>
                </a:solidFill>
              </a:rPr>
              <a:t>ton</a:t>
            </a:r>
            <a:r>
              <a:rPr lang="pt-PT" sz="2000" b="0" dirty="0" smtClean="0">
                <a:solidFill>
                  <a:srgbClr val="000080"/>
                </a:solidFill>
              </a:rPr>
              <a:t> C y</a:t>
            </a:r>
            <a:r>
              <a:rPr lang="pt-PT" sz="2000" b="0" baseline="30000" dirty="0" smtClean="0">
                <a:solidFill>
                  <a:srgbClr val="000080"/>
                </a:solidFill>
              </a:rPr>
              <a:t>-1</a:t>
            </a:r>
            <a:endParaRPr lang="en-US" sz="2000" b="0" baseline="30000" dirty="0">
              <a:solidFill>
                <a:srgbClr val="00008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72224" y="1333164"/>
            <a:ext cx="1971676" cy="1290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00080"/>
                </a:solidFill>
              </a:rPr>
              <a:t>Net nitrogen removal</a:t>
            </a:r>
            <a:endParaRPr lang="pt-PT" sz="2000" b="0" dirty="0" smtClean="0">
              <a:solidFill>
                <a:srgbClr val="00008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2000" b="0" dirty="0" smtClean="0">
                <a:solidFill>
                  <a:srgbClr val="000080"/>
                </a:solidFill>
              </a:rPr>
              <a:t>280 </a:t>
            </a:r>
            <a:r>
              <a:rPr lang="pt-PT" sz="2000" b="0" dirty="0" err="1" smtClean="0">
                <a:solidFill>
                  <a:srgbClr val="000080"/>
                </a:solidFill>
              </a:rPr>
              <a:t>ton</a:t>
            </a:r>
            <a:r>
              <a:rPr lang="pt-PT" sz="2000" b="0" dirty="0" smtClean="0">
                <a:solidFill>
                  <a:srgbClr val="000080"/>
                </a:solidFill>
              </a:rPr>
              <a:t> N y</a:t>
            </a:r>
            <a:r>
              <a:rPr lang="pt-PT" sz="2000" b="0" baseline="30000" dirty="0" smtClean="0">
                <a:solidFill>
                  <a:srgbClr val="000080"/>
                </a:solidFill>
              </a:rPr>
              <a:t>-1</a:t>
            </a:r>
            <a:endParaRPr lang="en-US" sz="2000" b="0" baseline="30000" dirty="0">
              <a:solidFill>
                <a:srgbClr val="00008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15074" y="4124000"/>
            <a:ext cx="2043114" cy="1362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00080"/>
                </a:solidFill>
              </a:rPr>
              <a:t>Population Equivalents</a:t>
            </a:r>
            <a:endParaRPr lang="pt-PT" sz="2000" b="0" dirty="0" smtClean="0">
              <a:solidFill>
                <a:srgbClr val="00008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2000" b="0" dirty="0" smtClean="0">
                <a:solidFill>
                  <a:srgbClr val="000080"/>
                </a:solidFill>
              </a:rPr>
              <a:t>87818 </a:t>
            </a:r>
            <a:r>
              <a:rPr lang="pt-PT" sz="2000" b="0" dirty="0" err="1" smtClean="0">
                <a:solidFill>
                  <a:srgbClr val="000080"/>
                </a:solidFill>
              </a:rPr>
              <a:t>people</a:t>
            </a:r>
            <a:endParaRPr lang="en-US" sz="2000" b="0" baseline="30000" dirty="0">
              <a:solidFill>
                <a:srgbClr val="00008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88180" y="980728"/>
            <a:ext cx="1000132" cy="35719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88"/>
            <a:ext cx="7772400" cy="432048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Down on the farm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91680" y="6434042"/>
            <a:ext cx="6264696" cy="45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2000" dirty="0" smtClean="0">
                <a:solidFill>
                  <a:srgbClr val="FFFFFF"/>
                </a:solidFill>
                <a:latin typeface="Trebuchet MS" pitchFamily="34" charset="0"/>
                <a:cs typeface="Arial" pitchFamily="34" charset="0"/>
              </a:rPr>
              <a:t>Manila clam harvesting in North Puget Sound</a:t>
            </a:r>
            <a:endParaRPr lang="en-US" sz="2000" dirty="0">
              <a:solidFill>
                <a:srgbClr val="FFFFFF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5" name="Harvest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44691"/>
            <a:ext cx="8352928" cy="5568618"/>
          </a:xfrm>
          <a:prstGeom prst="rect">
            <a:avLst/>
          </a:prstGeom>
        </p:spPr>
      </p:pic>
      <p:pic>
        <p:nvPicPr>
          <p:cNvPr id="8" name="Harvest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776" y="490320"/>
            <a:ext cx="8964488" cy="59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7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-99392"/>
            <a:ext cx="9101174" cy="1143000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rgbClr val="000066"/>
                </a:solidFill>
              </a:rPr>
              <a:t>Culture practice in Puget Sound</a:t>
            </a:r>
            <a:r>
              <a:rPr lang="en-US" sz="2400" dirty="0" smtClean="0">
                <a:solidFill>
                  <a:srgbClr val="000066"/>
                </a:solidFill>
              </a:rPr>
              <a:t/>
            </a:r>
            <a:br>
              <a:rPr lang="en-US" sz="2400" dirty="0" smtClean="0">
                <a:solidFill>
                  <a:srgbClr val="000066"/>
                </a:solidFill>
              </a:rPr>
            </a:br>
            <a:r>
              <a:rPr lang="en-US" sz="2400" dirty="0" smtClean="0">
                <a:solidFill>
                  <a:srgbClr val="000066"/>
                </a:solidFill>
              </a:rPr>
              <a:t>Manila clams in bottom culture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35754" y="6444044"/>
            <a:ext cx="8681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Cultivation in three cohorts for annual harvest.</a:t>
            </a:r>
            <a:endParaRPr lang="en-US" dirty="0">
              <a:solidFill>
                <a:srgbClr val="408000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96752"/>
            <a:ext cx="9050919" cy="47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2"/>
          <p:cNvSpPr>
            <a:spLocks noGrp="1"/>
          </p:cNvSpPr>
          <p:nvPr>
            <p:ph type="title"/>
          </p:nvPr>
        </p:nvSpPr>
        <p:spPr>
          <a:xfrm>
            <a:off x="642938" y="123478"/>
            <a:ext cx="7772400" cy="8572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Simulation of clam shell length with Samish Island environmental drivers</a:t>
            </a:r>
          </a:p>
        </p:txBody>
      </p:sp>
      <p:sp>
        <p:nvSpPr>
          <p:cNvPr id="9" name="Rectangle 5689"/>
          <p:cNvSpPr>
            <a:spLocks noChangeArrowheads="1"/>
          </p:cNvSpPr>
          <p:nvPr/>
        </p:nvSpPr>
        <p:spPr bwMode="auto">
          <a:xfrm rot="16200000">
            <a:off x="-514073" y="3284390"/>
            <a:ext cx="1808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Shell length (mm)</a:t>
            </a:r>
          </a:p>
        </p:txBody>
      </p:sp>
      <p:sp>
        <p:nvSpPr>
          <p:cNvPr id="10" name="Rectangle 5689"/>
          <p:cNvSpPr>
            <a:spLocks noChangeArrowheads="1"/>
          </p:cNvSpPr>
          <p:nvPr/>
        </p:nvSpPr>
        <p:spPr bwMode="auto">
          <a:xfrm>
            <a:off x="6586190" y="6176337"/>
            <a:ext cx="1077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Julian Day</a:t>
            </a:r>
          </a:p>
        </p:txBody>
      </p:sp>
      <p:sp>
        <p:nvSpPr>
          <p:cNvPr id="182" name="Rectangle 7"/>
          <p:cNvSpPr>
            <a:spLocks noChangeArrowheads="1"/>
          </p:cNvSpPr>
          <p:nvPr/>
        </p:nvSpPr>
        <p:spPr bwMode="auto">
          <a:xfrm>
            <a:off x="395380" y="6453336"/>
            <a:ext cx="8065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The individual model provides a good fit to project data for shell length.</a:t>
            </a:r>
          </a:p>
        </p:txBody>
      </p:sp>
      <p:grpSp>
        <p:nvGrpSpPr>
          <p:cNvPr id="2" name="Group 332"/>
          <p:cNvGrpSpPr/>
          <p:nvPr/>
        </p:nvGrpSpPr>
        <p:grpSpPr>
          <a:xfrm>
            <a:off x="722517" y="980728"/>
            <a:ext cx="7902643" cy="5198283"/>
            <a:chOff x="722517" y="980728"/>
            <a:chExt cx="7902643" cy="5198283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1014785" y="1088339"/>
              <a:ext cx="11241" cy="4659943"/>
            </a:xfrm>
            <a:prstGeom prst="rect">
              <a:avLst/>
            </a:pr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" name="Freeform 9"/>
            <p:cNvSpPr>
              <a:spLocks noEditPoints="1"/>
            </p:cNvSpPr>
            <p:nvPr/>
          </p:nvSpPr>
          <p:spPr bwMode="auto">
            <a:xfrm>
              <a:off x="969821" y="1088339"/>
              <a:ext cx="44964" cy="4675316"/>
            </a:xfrm>
            <a:custGeom>
              <a:avLst/>
              <a:gdLst/>
              <a:ahLst/>
              <a:cxnLst>
                <a:cxn ang="0">
                  <a:pos x="0" y="2425"/>
                </a:cxn>
                <a:cxn ang="0">
                  <a:pos x="32" y="2425"/>
                </a:cxn>
                <a:cxn ang="0">
                  <a:pos x="32" y="2433"/>
                </a:cxn>
                <a:cxn ang="0">
                  <a:pos x="0" y="2433"/>
                </a:cxn>
                <a:cxn ang="0">
                  <a:pos x="0" y="2425"/>
                </a:cxn>
                <a:cxn ang="0">
                  <a:pos x="0" y="2081"/>
                </a:cxn>
                <a:cxn ang="0">
                  <a:pos x="32" y="2081"/>
                </a:cxn>
                <a:cxn ang="0">
                  <a:pos x="32" y="2089"/>
                </a:cxn>
                <a:cxn ang="0">
                  <a:pos x="0" y="2089"/>
                </a:cxn>
                <a:cxn ang="0">
                  <a:pos x="0" y="2081"/>
                </a:cxn>
                <a:cxn ang="0">
                  <a:pos x="0" y="1729"/>
                </a:cxn>
                <a:cxn ang="0">
                  <a:pos x="32" y="1729"/>
                </a:cxn>
                <a:cxn ang="0">
                  <a:pos x="32" y="1737"/>
                </a:cxn>
                <a:cxn ang="0">
                  <a:pos x="0" y="1737"/>
                </a:cxn>
                <a:cxn ang="0">
                  <a:pos x="0" y="1729"/>
                </a:cxn>
                <a:cxn ang="0">
                  <a:pos x="0" y="1384"/>
                </a:cxn>
                <a:cxn ang="0">
                  <a:pos x="32" y="1384"/>
                </a:cxn>
                <a:cxn ang="0">
                  <a:pos x="32" y="1392"/>
                </a:cxn>
                <a:cxn ang="0">
                  <a:pos x="0" y="1392"/>
                </a:cxn>
                <a:cxn ang="0">
                  <a:pos x="0" y="1384"/>
                </a:cxn>
                <a:cxn ang="0">
                  <a:pos x="0" y="1040"/>
                </a:cxn>
                <a:cxn ang="0">
                  <a:pos x="32" y="1040"/>
                </a:cxn>
                <a:cxn ang="0">
                  <a:pos x="32" y="1048"/>
                </a:cxn>
                <a:cxn ang="0">
                  <a:pos x="0" y="1048"/>
                </a:cxn>
                <a:cxn ang="0">
                  <a:pos x="0" y="1040"/>
                </a:cxn>
                <a:cxn ang="0">
                  <a:pos x="0" y="696"/>
                </a:cxn>
                <a:cxn ang="0">
                  <a:pos x="32" y="696"/>
                </a:cxn>
                <a:cxn ang="0">
                  <a:pos x="32" y="704"/>
                </a:cxn>
                <a:cxn ang="0">
                  <a:pos x="0" y="704"/>
                </a:cxn>
                <a:cxn ang="0">
                  <a:pos x="0" y="696"/>
                </a:cxn>
                <a:cxn ang="0">
                  <a:pos x="0" y="344"/>
                </a:cxn>
                <a:cxn ang="0">
                  <a:pos x="32" y="344"/>
                </a:cxn>
                <a:cxn ang="0">
                  <a:pos x="32" y="352"/>
                </a:cxn>
                <a:cxn ang="0">
                  <a:pos x="0" y="352"/>
                </a:cxn>
                <a:cxn ang="0">
                  <a:pos x="0" y="344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32" h="2433">
                  <a:moveTo>
                    <a:pt x="0" y="2425"/>
                  </a:moveTo>
                  <a:lnTo>
                    <a:pt x="32" y="2425"/>
                  </a:lnTo>
                  <a:lnTo>
                    <a:pt x="32" y="2433"/>
                  </a:lnTo>
                  <a:lnTo>
                    <a:pt x="0" y="2433"/>
                  </a:lnTo>
                  <a:lnTo>
                    <a:pt x="0" y="2425"/>
                  </a:lnTo>
                  <a:close/>
                  <a:moveTo>
                    <a:pt x="0" y="2081"/>
                  </a:moveTo>
                  <a:lnTo>
                    <a:pt x="32" y="2081"/>
                  </a:lnTo>
                  <a:lnTo>
                    <a:pt x="32" y="2089"/>
                  </a:lnTo>
                  <a:lnTo>
                    <a:pt x="0" y="2089"/>
                  </a:lnTo>
                  <a:lnTo>
                    <a:pt x="0" y="2081"/>
                  </a:lnTo>
                  <a:close/>
                  <a:moveTo>
                    <a:pt x="0" y="1729"/>
                  </a:moveTo>
                  <a:lnTo>
                    <a:pt x="32" y="1729"/>
                  </a:lnTo>
                  <a:lnTo>
                    <a:pt x="32" y="1737"/>
                  </a:lnTo>
                  <a:lnTo>
                    <a:pt x="0" y="1737"/>
                  </a:lnTo>
                  <a:lnTo>
                    <a:pt x="0" y="1729"/>
                  </a:lnTo>
                  <a:close/>
                  <a:moveTo>
                    <a:pt x="0" y="1384"/>
                  </a:moveTo>
                  <a:lnTo>
                    <a:pt x="32" y="1384"/>
                  </a:lnTo>
                  <a:lnTo>
                    <a:pt x="32" y="1392"/>
                  </a:lnTo>
                  <a:lnTo>
                    <a:pt x="0" y="1392"/>
                  </a:lnTo>
                  <a:lnTo>
                    <a:pt x="0" y="1384"/>
                  </a:lnTo>
                  <a:close/>
                  <a:moveTo>
                    <a:pt x="0" y="1040"/>
                  </a:moveTo>
                  <a:lnTo>
                    <a:pt x="32" y="1040"/>
                  </a:lnTo>
                  <a:lnTo>
                    <a:pt x="32" y="1048"/>
                  </a:lnTo>
                  <a:lnTo>
                    <a:pt x="0" y="1048"/>
                  </a:lnTo>
                  <a:lnTo>
                    <a:pt x="0" y="1040"/>
                  </a:lnTo>
                  <a:close/>
                  <a:moveTo>
                    <a:pt x="0" y="696"/>
                  </a:moveTo>
                  <a:lnTo>
                    <a:pt x="32" y="696"/>
                  </a:lnTo>
                  <a:lnTo>
                    <a:pt x="32" y="704"/>
                  </a:lnTo>
                  <a:lnTo>
                    <a:pt x="0" y="704"/>
                  </a:lnTo>
                  <a:lnTo>
                    <a:pt x="0" y="696"/>
                  </a:lnTo>
                  <a:close/>
                  <a:moveTo>
                    <a:pt x="0" y="344"/>
                  </a:moveTo>
                  <a:lnTo>
                    <a:pt x="32" y="344"/>
                  </a:lnTo>
                  <a:lnTo>
                    <a:pt x="32" y="352"/>
                  </a:lnTo>
                  <a:lnTo>
                    <a:pt x="0" y="352"/>
                  </a:lnTo>
                  <a:lnTo>
                    <a:pt x="0" y="344"/>
                  </a:lnTo>
                  <a:close/>
                  <a:moveTo>
                    <a:pt x="0" y="0"/>
                  </a:moveTo>
                  <a:lnTo>
                    <a:pt x="32" y="0"/>
                  </a:lnTo>
                  <a:lnTo>
                    <a:pt x="32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014785" y="5748282"/>
              <a:ext cx="7299673" cy="15373"/>
            </a:xfrm>
            <a:prstGeom prst="rect">
              <a:avLst/>
            </a:pr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" name="Freeform 11"/>
            <p:cNvSpPr>
              <a:spLocks noEditPoints="1"/>
            </p:cNvSpPr>
            <p:nvPr/>
          </p:nvSpPr>
          <p:spPr bwMode="auto">
            <a:xfrm>
              <a:off x="1014785" y="5748282"/>
              <a:ext cx="7310914" cy="6149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753" y="0"/>
                </a:cxn>
                <a:cxn ang="0">
                  <a:pos x="753" y="32"/>
                </a:cxn>
                <a:cxn ang="0">
                  <a:pos x="745" y="32"/>
                </a:cxn>
                <a:cxn ang="0">
                  <a:pos x="745" y="0"/>
                </a:cxn>
                <a:cxn ang="0">
                  <a:pos x="753" y="0"/>
                </a:cxn>
                <a:cxn ang="0">
                  <a:pos x="1497" y="0"/>
                </a:cxn>
                <a:cxn ang="0">
                  <a:pos x="1497" y="32"/>
                </a:cxn>
                <a:cxn ang="0">
                  <a:pos x="1489" y="32"/>
                </a:cxn>
                <a:cxn ang="0">
                  <a:pos x="1489" y="0"/>
                </a:cxn>
                <a:cxn ang="0">
                  <a:pos x="1497" y="0"/>
                </a:cxn>
                <a:cxn ang="0">
                  <a:pos x="2233" y="0"/>
                </a:cxn>
                <a:cxn ang="0">
                  <a:pos x="2233" y="32"/>
                </a:cxn>
                <a:cxn ang="0">
                  <a:pos x="2225" y="32"/>
                </a:cxn>
                <a:cxn ang="0">
                  <a:pos x="2225" y="0"/>
                </a:cxn>
                <a:cxn ang="0">
                  <a:pos x="2233" y="0"/>
                </a:cxn>
                <a:cxn ang="0">
                  <a:pos x="2978" y="0"/>
                </a:cxn>
                <a:cxn ang="0">
                  <a:pos x="2978" y="32"/>
                </a:cxn>
                <a:cxn ang="0">
                  <a:pos x="2970" y="32"/>
                </a:cxn>
                <a:cxn ang="0">
                  <a:pos x="2970" y="0"/>
                </a:cxn>
                <a:cxn ang="0">
                  <a:pos x="2978" y="0"/>
                </a:cxn>
                <a:cxn ang="0">
                  <a:pos x="3722" y="0"/>
                </a:cxn>
                <a:cxn ang="0">
                  <a:pos x="3722" y="32"/>
                </a:cxn>
                <a:cxn ang="0">
                  <a:pos x="3714" y="32"/>
                </a:cxn>
                <a:cxn ang="0">
                  <a:pos x="3714" y="0"/>
                </a:cxn>
                <a:cxn ang="0">
                  <a:pos x="3722" y="0"/>
                </a:cxn>
                <a:cxn ang="0">
                  <a:pos x="4458" y="0"/>
                </a:cxn>
                <a:cxn ang="0">
                  <a:pos x="4458" y="32"/>
                </a:cxn>
                <a:cxn ang="0">
                  <a:pos x="4450" y="32"/>
                </a:cxn>
                <a:cxn ang="0">
                  <a:pos x="4450" y="0"/>
                </a:cxn>
                <a:cxn ang="0">
                  <a:pos x="4458" y="0"/>
                </a:cxn>
                <a:cxn ang="0">
                  <a:pos x="5203" y="0"/>
                </a:cxn>
                <a:cxn ang="0">
                  <a:pos x="5203" y="32"/>
                </a:cxn>
                <a:cxn ang="0">
                  <a:pos x="5195" y="32"/>
                </a:cxn>
                <a:cxn ang="0">
                  <a:pos x="5195" y="0"/>
                </a:cxn>
                <a:cxn ang="0">
                  <a:pos x="5203" y="0"/>
                </a:cxn>
              </a:cxnLst>
              <a:rect l="0" t="0" r="r" b="b"/>
              <a:pathLst>
                <a:path w="5203" h="32">
                  <a:moveTo>
                    <a:pt x="8" y="0"/>
                  </a:moveTo>
                  <a:lnTo>
                    <a:pt x="8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753" y="0"/>
                  </a:moveTo>
                  <a:lnTo>
                    <a:pt x="753" y="32"/>
                  </a:lnTo>
                  <a:lnTo>
                    <a:pt x="745" y="32"/>
                  </a:lnTo>
                  <a:lnTo>
                    <a:pt x="745" y="0"/>
                  </a:lnTo>
                  <a:lnTo>
                    <a:pt x="753" y="0"/>
                  </a:lnTo>
                  <a:close/>
                  <a:moveTo>
                    <a:pt x="1497" y="0"/>
                  </a:moveTo>
                  <a:lnTo>
                    <a:pt x="1497" y="32"/>
                  </a:lnTo>
                  <a:lnTo>
                    <a:pt x="1489" y="32"/>
                  </a:lnTo>
                  <a:lnTo>
                    <a:pt x="1489" y="0"/>
                  </a:lnTo>
                  <a:lnTo>
                    <a:pt x="1497" y="0"/>
                  </a:lnTo>
                  <a:close/>
                  <a:moveTo>
                    <a:pt x="2233" y="0"/>
                  </a:moveTo>
                  <a:lnTo>
                    <a:pt x="2233" y="32"/>
                  </a:lnTo>
                  <a:lnTo>
                    <a:pt x="2225" y="32"/>
                  </a:lnTo>
                  <a:lnTo>
                    <a:pt x="2225" y="0"/>
                  </a:lnTo>
                  <a:lnTo>
                    <a:pt x="2233" y="0"/>
                  </a:lnTo>
                  <a:close/>
                  <a:moveTo>
                    <a:pt x="2978" y="0"/>
                  </a:moveTo>
                  <a:lnTo>
                    <a:pt x="2978" y="32"/>
                  </a:lnTo>
                  <a:lnTo>
                    <a:pt x="2970" y="32"/>
                  </a:lnTo>
                  <a:lnTo>
                    <a:pt x="2970" y="0"/>
                  </a:lnTo>
                  <a:lnTo>
                    <a:pt x="2978" y="0"/>
                  </a:lnTo>
                  <a:close/>
                  <a:moveTo>
                    <a:pt x="3722" y="0"/>
                  </a:moveTo>
                  <a:lnTo>
                    <a:pt x="3722" y="32"/>
                  </a:lnTo>
                  <a:lnTo>
                    <a:pt x="3714" y="32"/>
                  </a:lnTo>
                  <a:lnTo>
                    <a:pt x="3714" y="0"/>
                  </a:lnTo>
                  <a:lnTo>
                    <a:pt x="3722" y="0"/>
                  </a:lnTo>
                  <a:close/>
                  <a:moveTo>
                    <a:pt x="4458" y="0"/>
                  </a:moveTo>
                  <a:lnTo>
                    <a:pt x="4458" y="32"/>
                  </a:lnTo>
                  <a:lnTo>
                    <a:pt x="4450" y="32"/>
                  </a:lnTo>
                  <a:lnTo>
                    <a:pt x="4450" y="0"/>
                  </a:lnTo>
                  <a:lnTo>
                    <a:pt x="4458" y="0"/>
                  </a:lnTo>
                  <a:close/>
                  <a:moveTo>
                    <a:pt x="5203" y="0"/>
                  </a:moveTo>
                  <a:lnTo>
                    <a:pt x="5203" y="32"/>
                  </a:lnTo>
                  <a:lnTo>
                    <a:pt x="5195" y="32"/>
                  </a:lnTo>
                  <a:lnTo>
                    <a:pt x="5195" y="0"/>
                  </a:lnTo>
                  <a:lnTo>
                    <a:pt x="5203" y="0"/>
                  </a:lnTo>
                  <a:close/>
                </a:path>
              </a:pathLst>
            </a:cu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Freeform 12"/>
            <p:cNvSpPr>
              <a:spLocks noEditPoints="1"/>
            </p:cNvSpPr>
            <p:nvPr/>
          </p:nvSpPr>
          <p:spPr bwMode="auto">
            <a:xfrm>
              <a:off x="3612879" y="3717123"/>
              <a:ext cx="67446" cy="155651"/>
            </a:xfrm>
            <a:custGeom>
              <a:avLst/>
              <a:gdLst/>
              <a:ahLst/>
              <a:cxnLst>
                <a:cxn ang="0">
                  <a:pos x="24" y="81"/>
                </a:cxn>
                <a:cxn ang="0">
                  <a:pos x="24" y="41"/>
                </a:cxn>
                <a:cxn ang="0">
                  <a:pos x="24" y="0"/>
                </a:cxn>
                <a:cxn ang="0">
                  <a:pos x="24" y="81"/>
                </a:cxn>
                <a:cxn ang="0">
                  <a:pos x="0" y="81"/>
                </a:cxn>
                <a:cxn ang="0">
                  <a:pos x="48" y="81"/>
                </a:cxn>
                <a:cxn ang="0">
                  <a:pos x="0" y="81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81">
                  <a:moveTo>
                    <a:pt x="24" y="81"/>
                  </a:moveTo>
                  <a:lnTo>
                    <a:pt x="24" y="41"/>
                  </a:lnTo>
                  <a:lnTo>
                    <a:pt x="24" y="0"/>
                  </a:lnTo>
                  <a:lnTo>
                    <a:pt x="24" y="81"/>
                  </a:lnTo>
                  <a:close/>
                  <a:moveTo>
                    <a:pt x="0" y="81"/>
                  </a:moveTo>
                  <a:lnTo>
                    <a:pt x="48" y="81"/>
                  </a:lnTo>
                  <a:lnTo>
                    <a:pt x="0" y="81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Freeform 13"/>
            <p:cNvSpPr>
              <a:spLocks noEditPoints="1"/>
            </p:cNvSpPr>
            <p:nvPr/>
          </p:nvSpPr>
          <p:spPr bwMode="auto">
            <a:xfrm>
              <a:off x="3612879" y="3717123"/>
              <a:ext cx="67446" cy="171024"/>
            </a:xfrm>
            <a:custGeom>
              <a:avLst/>
              <a:gdLst/>
              <a:ahLst/>
              <a:cxnLst>
                <a:cxn ang="0">
                  <a:pos x="24" y="81"/>
                </a:cxn>
                <a:cxn ang="0">
                  <a:pos x="24" y="41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41"/>
                </a:cxn>
                <a:cxn ang="0">
                  <a:pos x="32" y="81"/>
                </a:cxn>
                <a:cxn ang="0">
                  <a:pos x="24" y="81"/>
                </a:cxn>
                <a:cxn ang="0">
                  <a:pos x="0" y="81"/>
                </a:cxn>
                <a:cxn ang="0">
                  <a:pos x="48" y="81"/>
                </a:cxn>
                <a:cxn ang="0">
                  <a:pos x="48" y="89"/>
                </a:cxn>
                <a:cxn ang="0">
                  <a:pos x="0" y="89"/>
                </a:cxn>
                <a:cxn ang="0">
                  <a:pos x="0" y="81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89">
                  <a:moveTo>
                    <a:pt x="24" y="81"/>
                  </a:moveTo>
                  <a:lnTo>
                    <a:pt x="24" y="41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41"/>
                  </a:lnTo>
                  <a:lnTo>
                    <a:pt x="32" y="81"/>
                  </a:lnTo>
                  <a:lnTo>
                    <a:pt x="24" y="81"/>
                  </a:lnTo>
                  <a:close/>
                  <a:moveTo>
                    <a:pt x="0" y="81"/>
                  </a:moveTo>
                  <a:lnTo>
                    <a:pt x="48" y="81"/>
                  </a:lnTo>
                  <a:lnTo>
                    <a:pt x="48" y="89"/>
                  </a:lnTo>
                  <a:lnTo>
                    <a:pt x="0" y="89"/>
                  </a:lnTo>
                  <a:lnTo>
                    <a:pt x="0" y="81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3680325" y="3394290"/>
              <a:ext cx="67446" cy="92238"/>
            </a:xfrm>
            <a:custGeom>
              <a:avLst/>
              <a:gdLst/>
              <a:ahLst/>
              <a:cxnLst>
                <a:cxn ang="0">
                  <a:pos x="24" y="48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48"/>
                </a:cxn>
                <a:cxn ang="0">
                  <a:pos x="0" y="48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48"/>
                  </a:lnTo>
                  <a:close/>
                  <a:moveTo>
                    <a:pt x="0" y="48"/>
                  </a:moveTo>
                  <a:lnTo>
                    <a:pt x="48" y="4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3680325" y="3394290"/>
              <a:ext cx="67446" cy="107611"/>
            </a:xfrm>
            <a:custGeom>
              <a:avLst/>
              <a:gdLst/>
              <a:ahLst/>
              <a:cxnLst>
                <a:cxn ang="0">
                  <a:pos x="24" y="48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24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0" y="48"/>
                </a:cxn>
                <a:cxn ang="0">
                  <a:pos x="48" y="48"/>
                </a:cxn>
                <a:cxn ang="0">
                  <a:pos x="48" y="56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56">
                  <a:moveTo>
                    <a:pt x="24" y="48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24"/>
                  </a:lnTo>
                  <a:lnTo>
                    <a:pt x="32" y="48"/>
                  </a:lnTo>
                  <a:lnTo>
                    <a:pt x="24" y="48"/>
                  </a:lnTo>
                  <a:close/>
                  <a:moveTo>
                    <a:pt x="0" y="48"/>
                  </a:moveTo>
                  <a:lnTo>
                    <a:pt x="48" y="48"/>
                  </a:lnTo>
                  <a:lnTo>
                    <a:pt x="48" y="56"/>
                  </a:lnTo>
                  <a:lnTo>
                    <a:pt x="0" y="56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3905147" y="2840862"/>
              <a:ext cx="67446" cy="92238"/>
            </a:xfrm>
            <a:custGeom>
              <a:avLst/>
              <a:gdLst/>
              <a:ahLst/>
              <a:cxnLst>
                <a:cxn ang="0">
                  <a:pos x="24" y="48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48"/>
                </a:cxn>
                <a:cxn ang="0">
                  <a:pos x="0" y="48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48"/>
                  </a:lnTo>
                  <a:close/>
                  <a:moveTo>
                    <a:pt x="0" y="48"/>
                  </a:moveTo>
                  <a:lnTo>
                    <a:pt x="48" y="4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3905147" y="2840862"/>
              <a:ext cx="67446" cy="107611"/>
            </a:xfrm>
            <a:custGeom>
              <a:avLst/>
              <a:gdLst/>
              <a:ahLst/>
              <a:cxnLst>
                <a:cxn ang="0">
                  <a:pos x="24" y="48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24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0" y="48"/>
                </a:cxn>
                <a:cxn ang="0">
                  <a:pos x="48" y="48"/>
                </a:cxn>
                <a:cxn ang="0">
                  <a:pos x="48" y="56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56">
                  <a:moveTo>
                    <a:pt x="24" y="48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24"/>
                  </a:lnTo>
                  <a:lnTo>
                    <a:pt x="32" y="48"/>
                  </a:lnTo>
                  <a:lnTo>
                    <a:pt x="24" y="48"/>
                  </a:lnTo>
                  <a:close/>
                  <a:moveTo>
                    <a:pt x="0" y="48"/>
                  </a:moveTo>
                  <a:lnTo>
                    <a:pt x="48" y="48"/>
                  </a:lnTo>
                  <a:lnTo>
                    <a:pt x="48" y="56"/>
                  </a:lnTo>
                  <a:lnTo>
                    <a:pt x="0" y="56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4051281" y="2856235"/>
              <a:ext cx="67446" cy="92238"/>
            </a:xfrm>
            <a:custGeom>
              <a:avLst/>
              <a:gdLst/>
              <a:ahLst/>
              <a:cxnLst>
                <a:cxn ang="0">
                  <a:pos x="24" y="48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48"/>
                </a:cxn>
                <a:cxn ang="0">
                  <a:pos x="0" y="48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48"/>
                  </a:lnTo>
                  <a:close/>
                  <a:moveTo>
                    <a:pt x="0" y="48"/>
                  </a:moveTo>
                  <a:lnTo>
                    <a:pt x="48" y="4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4051281" y="2856235"/>
              <a:ext cx="67446" cy="107611"/>
            </a:xfrm>
            <a:custGeom>
              <a:avLst/>
              <a:gdLst/>
              <a:ahLst/>
              <a:cxnLst>
                <a:cxn ang="0">
                  <a:pos x="24" y="48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24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0" y="48"/>
                </a:cxn>
                <a:cxn ang="0">
                  <a:pos x="48" y="48"/>
                </a:cxn>
                <a:cxn ang="0">
                  <a:pos x="48" y="56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56">
                  <a:moveTo>
                    <a:pt x="24" y="48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24"/>
                  </a:lnTo>
                  <a:lnTo>
                    <a:pt x="32" y="48"/>
                  </a:lnTo>
                  <a:lnTo>
                    <a:pt x="24" y="48"/>
                  </a:lnTo>
                  <a:close/>
                  <a:moveTo>
                    <a:pt x="0" y="48"/>
                  </a:moveTo>
                  <a:lnTo>
                    <a:pt x="48" y="48"/>
                  </a:lnTo>
                  <a:lnTo>
                    <a:pt x="48" y="56"/>
                  </a:lnTo>
                  <a:lnTo>
                    <a:pt x="0" y="56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4321066" y="2579521"/>
              <a:ext cx="67446" cy="76865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40"/>
                </a:cxn>
                <a:cxn ang="0">
                  <a:pos x="0" y="40"/>
                </a:cxn>
                <a:cxn ang="0">
                  <a:pos x="48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40">
                  <a:moveTo>
                    <a:pt x="24" y="40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40"/>
                  </a:lnTo>
                  <a:close/>
                  <a:moveTo>
                    <a:pt x="0" y="40"/>
                  </a:moveTo>
                  <a:lnTo>
                    <a:pt x="48" y="40"/>
                  </a:lnTo>
                  <a:lnTo>
                    <a:pt x="0" y="40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4321066" y="2579521"/>
              <a:ext cx="67446" cy="92238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24"/>
                </a:cxn>
                <a:cxn ang="0">
                  <a:pos x="32" y="40"/>
                </a:cxn>
                <a:cxn ang="0">
                  <a:pos x="24" y="40"/>
                </a:cxn>
                <a:cxn ang="0">
                  <a:pos x="0" y="40"/>
                </a:cxn>
                <a:cxn ang="0">
                  <a:pos x="48" y="4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48">
                  <a:moveTo>
                    <a:pt x="24" y="40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24" y="40"/>
                  </a:lnTo>
                  <a:close/>
                  <a:moveTo>
                    <a:pt x="0" y="40"/>
                  </a:moveTo>
                  <a:lnTo>
                    <a:pt x="48" y="40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40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77" name="Freeform 22"/>
            <p:cNvSpPr>
              <a:spLocks noEditPoints="1"/>
            </p:cNvSpPr>
            <p:nvPr/>
          </p:nvSpPr>
          <p:spPr bwMode="auto">
            <a:xfrm>
              <a:off x="3635361" y="3747870"/>
              <a:ext cx="11241" cy="9415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8" y="25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9"/>
                </a:cxn>
                <a:cxn ang="0">
                  <a:pos x="8" y="0"/>
                </a:cxn>
              </a:cxnLst>
              <a:rect l="0" t="0" r="r" b="b"/>
              <a:pathLst>
                <a:path w="8" h="49">
                  <a:moveTo>
                    <a:pt x="0" y="25"/>
                  </a:moveTo>
                  <a:lnTo>
                    <a:pt x="8" y="25"/>
                  </a:lnTo>
                  <a:lnTo>
                    <a:pt x="8" y="25"/>
                  </a:lnTo>
                  <a:lnTo>
                    <a:pt x="0" y="25"/>
                  </a:lnTo>
                  <a:close/>
                  <a:moveTo>
                    <a:pt x="0" y="0"/>
                  </a:moveTo>
                  <a:lnTo>
                    <a:pt x="0" y="49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78" name="Freeform 23"/>
            <p:cNvSpPr>
              <a:spLocks noEditPoints="1"/>
            </p:cNvSpPr>
            <p:nvPr/>
          </p:nvSpPr>
          <p:spPr bwMode="auto">
            <a:xfrm>
              <a:off x="3635361" y="3747870"/>
              <a:ext cx="22482" cy="9415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8" y="25"/>
                </a:cxn>
                <a:cxn ang="0">
                  <a:pos x="8" y="25"/>
                </a:cxn>
                <a:cxn ang="0">
                  <a:pos x="8" y="33"/>
                </a:cxn>
                <a:cxn ang="0">
                  <a:pos x="8" y="33"/>
                </a:cxn>
                <a:cxn ang="0">
                  <a:pos x="0" y="33"/>
                </a:cxn>
                <a:cxn ang="0">
                  <a:pos x="0" y="25"/>
                </a:cxn>
                <a:cxn ang="0">
                  <a:pos x="8" y="0"/>
                </a:cxn>
                <a:cxn ang="0">
                  <a:pos x="8" y="49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9"/>
                </a:cxn>
                <a:cxn ang="0">
                  <a:pos x="8" y="49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9">
                  <a:moveTo>
                    <a:pt x="0" y="25"/>
                  </a:moveTo>
                  <a:lnTo>
                    <a:pt x="8" y="25"/>
                  </a:lnTo>
                  <a:lnTo>
                    <a:pt x="8" y="25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0" y="33"/>
                  </a:lnTo>
                  <a:lnTo>
                    <a:pt x="0" y="25"/>
                  </a:lnTo>
                  <a:close/>
                  <a:moveTo>
                    <a:pt x="8" y="0"/>
                  </a:moveTo>
                  <a:lnTo>
                    <a:pt x="8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9"/>
                  </a:lnTo>
                  <a:lnTo>
                    <a:pt x="8" y="49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79" name="Freeform 24"/>
            <p:cNvSpPr>
              <a:spLocks noEditPoints="1"/>
            </p:cNvSpPr>
            <p:nvPr/>
          </p:nvSpPr>
          <p:spPr bwMode="auto">
            <a:xfrm>
              <a:off x="3714048" y="3394290"/>
              <a:ext cx="11241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0" name="Freeform 25"/>
            <p:cNvSpPr>
              <a:spLocks noEditPoints="1"/>
            </p:cNvSpPr>
            <p:nvPr/>
          </p:nvSpPr>
          <p:spPr bwMode="auto">
            <a:xfrm>
              <a:off x="3714048" y="3394290"/>
              <a:ext cx="22482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1" name="Freeform 26"/>
            <p:cNvSpPr>
              <a:spLocks noEditPoints="1"/>
            </p:cNvSpPr>
            <p:nvPr/>
          </p:nvSpPr>
          <p:spPr bwMode="auto">
            <a:xfrm>
              <a:off x="3927629" y="2840862"/>
              <a:ext cx="11241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3" name="Freeform 27"/>
            <p:cNvSpPr>
              <a:spLocks noEditPoints="1"/>
            </p:cNvSpPr>
            <p:nvPr/>
          </p:nvSpPr>
          <p:spPr bwMode="auto">
            <a:xfrm>
              <a:off x="3927629" y="2840862"/>
              <a:ext cx="22482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4" name="Freeform 28"/>
            <p:cNvSpPr>
              <a:spLocks noEditPoints="1"/>
            </p:cNvSpPr>
            <p:nvPr/>
          </p:nvSpPr>
          <p:spPr bwMode="auto">
            <a:xfrm>
              <a:off x="4073763" y="2856235"/>
              <a:ext cx="11241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5" name="Freeform 29"/>
            <p:cNvSpPr>
              <a:spLocks noEditPoints="1"/>
            </p:cNvSpPr>
            <p:nvPr/>
          </p:nvSpPr>
          <p:spPr bwMode="auto">
            <a:xfrm>
              <a:off x="4073763" y="2856235"/>
              <a:ext cx="22482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7" name="Freeform 30"/>
            <p:cNvSpPr>
              <a:spLocks noEditPoints="1"/>
            </p:cNvSpPr>
            <p:nvPr/>
          </p:nvSpPr>
          <p:spPr bwMode="auto">
            <a:xfrm>
              <a:off x="4343549" y="2579521"/>
              <a:ext cx="11241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0" name="Freeform 31"/>
            <p:cNvSpPr>
              <a:spLocks noEditPoints="1"/>
            </p:cNvSpPr>
            <p:nvPr/>
          </p:nvSpPr>
          <p:spPr bwMode="auto">
            <a:xfrm>
              <a:off x="4343549" y="2579521"/>
              <a:ext cx="22482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1" name="Freeform 32"/>
            <p:cNvSpPr>
              <a:spLocks noEditPoints="1"/>
            </p:cNvSpPr>
            <p:nvPr/>
          </p:nvSpPr>
          <p:spPr bwMode="auto">
            <a:xfrm>
              <a:off x="5480302" y="2748624"/>
              <a:ext cx="11241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2" name="Freeform 33"/>
            <p:cNvSpPr>
              <a:spLocks noEditPoints="1"/>
            </p:cNvSpPr>
            <p:nvPr/>
          </p:nvSpPr>
          <p:spPr bwMode="auto">
            <a:xfrm>
              <a:off x="5480302" y="2748624"/>
              <a:ext cx="22482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3" name="Freeform 34"/>
            <p:cNvSpPr>
              <a:spLocks noEditPoints="1"/>
            </p:cNvSpPr>
            <p:nvPr/>
          </p:nvSpPr>
          <p:spPr bwMode="auto">
            <a:xfrm>
              <a:off x="5626436" y="2502656"/>
              <a:ext cx="11241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" name="Freeform 35"/>
            <p:cNvSpPr>
              <a:spLocks noEditPoints="1"/>
            </p:cNvSpPr>
            <p:nvPr/>
          </p:nvSpPr>
          <p:spPr bwMode="auto">
            <a:xfrm>
              <a:off x="5626436" y="2502656"/>
              <a:ext cx="22482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5" name="Freeform 36"/>
            <p:cNvSpPr>
              <a:spLocks noEditPoints="1"/>
            </p:cNvSpPr>
            <p:nvPr/>
          </p:nvSpPr>
          <p:spPr bwMode="auto">
            <a:xfrm>
              <a:off x="5851257" y="2471910"/>
              <a:ext cx="11241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6" name="Freeform 37"/>
            <p:cNvSpPr>
              <a:spLocks noEditPoints="1"/>
            </p:cNvSpPr>
            <p:nvPr/>
          </p:nvSpPr>
          <p:spPr bwMode="auto">
            <a:xfrm>
              <a:off x="5851257" y="2471910"/>
              <a:ext cx="22482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7" name="Freeform 38"/>
            <p:cNvSpPr>
              <a:spLocks noEditPoints="1"/>
            </p:cNvSpPr>
            <p:nvPr/>
          </p:nvSpPr>
          <p:spPr bwMode="auto">
            <a:xfrm>
              <a:off x="5918704" y="1687886"/>
              <a:ext cx="11241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8" name="Freeform 39"/>
            <p:cNvSpPr>
              <a:spLocks noEditPoints="1"/>
            </p:cNvSpPr>
            <p:nvPr/>
          </p:nvSpPr>
          <p:spPr bwMode="auto">
            <a:xfrm>
              <a:off x="5918704" y="1687886"/>
              <a:ext cx="22482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9" name="Freeform 40"/>
            <p:cNvSpPr>
              <a:spLocks noEditPoints="1"/>
            </p:cNvSpPr>
            <p:nvPr/>
          </p:nvSpPr>
          <p:spPr bwMode="auto">
            <a:xfrm>
              <a:off x="6334623" y="2149077"/>
              <a:ext cx="11241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0" name="Freeform 41"/>
            <p:cNvSpPr>
              <a:spLocks noEditPoints="1"/>
            </p:cNvSpPr>
            <p:nvPr/>
          </p:nvSpPr>
          <p:spPr bwMode="auto">
            <a:xfrm>
              <a:off x="6334623" y="2149077"/>
              <a:ext cx="22482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1" name="Freeform 42"/>
            <p:cNvSpPr>
              <a:spLocks noEditPoints="1"/>
            </p:cNvSpPr>
            <p:nvPr/>
          </p:nvSpPr>
          <p:spPr bwMode="auto">
            <a:xfrm>
              <a:off x="2005405" y="4272473"/>
              <a:ext cx="67446" cy="46119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24" y="24"/>
                </a:cxn>
                <a:cxn ang="0">
                  <a:pos x="0" y="24"/>
                </a:cxn>
                <a:cxn ang="0">
                  <a:pos x="4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4">
                  <a:moveTo>
                    <a:pt x="24" y="24"/>
                  </a:moveTo>
                  <a:lnTo>
                    <a:pt x="24" y="16"/>
                  </a:lnTo>
                  <a:lnTo>
                    <a:pt x="24" y="0"/>
                  </a:lnTo>
                  <a:lnTo>
                    <a:pt x="24" y="24"/>
                  </a:lnTo>
                  <a:close/>
                  <a:moveTo>
                    <a:pt x="0" y="24"/>
                  </a:moveTo>
                  <a:lnTo>
                    <a:pt x="4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2" name="Freeform 43"/>
            <p:cNvSpPr>
              <a:spLocks noEditPoints="1"/>
            </p:cNvSpPr>
            <p:nvPr/>
          </p:nvSpPr>
          <p:spPr bwMode="auto">
            <a:xfrm>
              <a:off x="2005405" y="4272473"/>
              <a:ext cx="67446" cy="61492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16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0" y="24"/>
                </a:cxn>
                <a:cxn ang="0">
                  <a:pos x="48" y="24"/>
                </a:cxn>
                <a:cxn ang="0">
                  <a:pos x="4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32">
                  <a:moveTo>
                    <a:pt x="24" y="24"/>
                  </a:moveTo>
                  <a:lnTo>
                    <a:pt x="24" y="16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24"/>
                  </a:lnTo>
                  <a:close/>
                  <a:moveTo>
                    <a:pt x="0" y="24"/>
                  </a:moveTo>
                  <a:lnTo>
                    <a:pt x="48" y="24"/>
                  </a:lnTo>
                  <a:lnTo>
                    <a:pt x="4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3" name="Freeform 44"/>
            <p:cNvSpPr>
              <a:spLocks noEditPoints="1"/>
            </p:cNvSpPr>
            <p:nvPr/>
          </p:nvSpPr>
          <p:spPr bwMode="auto">
            <a:xfrm>
              <a:off x="2151539" y="3949640"/>
              <a:ext cx="67446" cy="76865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40"/>
                </a:cxn>
                <a:cxn ang="0">
                  <a:pos x="0" y="40"/>
                </a:cxn>
                <a:cxn ang="0">
                  <a:pos x="48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40">
                  <a:moveTo>
                    <a:pt x="24" y="40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40"/>
                  </a:lnTo>
                  <a:close/>
                  <a:moveTo>
                    <a:pt x="0" y="40"/>
                  </a:moveTo>
                  <a:lnTo>
                    <a:pt x="48" y="40"/>
                  </a:lnTo>
                  <a:lnTo>
                    <a:pt x="0" y="40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" name="Freeform 45"/>
            <p:cNvSpPr>
              <a:spLocks noEditPoints="1"/>
            </p:cNvSpPr>
            <p:nvPr/>
          </p:nvSpPr>
          <p:spPr bwMode="auto">
            <a:xfrm>
              <a:off x="2151539" y="3949640"/>
              <a:ext cx="67446" cy="92238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24"/>
                </a:cxn>
                <a:cxn ang="0">
                  <a:pos x="32" y="40"/>
                </a:cxn>
                <a:cxn ang="0">
                  <a:pos x="24" y="40"/>
                </a:cxn>
                <a:cxn ang="0">
                  <a:pos x="0" y="40"/>
                </a:cxn>
                <a:cxn ang="0">
                  <a:pos x="48" y="4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48">
                  <a:moveTo>
                    <a:pt x="24" y="40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24" y="40"/>
                  </a:lnTo>
                  <a:close/>
                  <a:moveTo>
                    <a:pt x="0" y="40"/>
                  </a:moveTo>
                  <a:lnTo>
                    <a:pt x="48" y="40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40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5" name="Freeform 46"/>
            <p:cNvSpPr>
              <a:spLocks noEditPoints="1"/>
            </p:cNvSpPr>
            <p:nvPr/>
          </p:nvSpPr>
          <p:spPr bwMode="auto">
            <a:xfrm>
              <a:off x="2421325" y="3501901"/>
              <a:ext cx="67446" cy="46119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24" y="24"/>
                </a:cxn>
                <a:cxn ang="0">
                  <a:pos x="0" y="24"/>
                </a:cxn>
                <a:cxn ang="0">
                  <a:pos x="4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4">
                  <a:moveTo>
                    <a:pt x="24" y="24"/>
                  </a:moveTo>
                  <a:lnTo>
                    <a:pt x="24" y="16"/>
                  </a:lnTo>
                  <a:lnTo>
                    <a:pt x="24" y="0"/>
                  </a:lnTo>
                  <a:lnTo>
                    <a:pt x="24" y="24"/>
                  </a:lnTo>
                  <a:close/>
                  <a:moveTo>
                    <a:pt x="0" y="24"/>
                  </a:moveTo>
                  <a:lnTo>
                    <a:pt x="4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6" name="Freeform 47"/>
            <p:cNvSpPr>
              <a:spLocks noEditPoints="1"/>
            </p:cNvSpPr>
            <p:nvPr/>
          </p:nvSpPr>
          <p:spPr bwMode="auto">
            <a:xfrm>
              <a:off x="2421325" y="3501901"/>
              <a:ext cx="67446" cy="61492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16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0" y="24"/>
                </a:cxn>
                <a:cxn ang="0">
                  <a:pos x="48" y="24"/>
                </a:cxn>
                <a:cxn ang="0">
                  <a:pos x="4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32">
                  <a:moveTo>
                    <a:pt x="24" y="24"/>
                  </a:moveTo>
                  <a:lnTo>
                    <a:pt x="24" y="16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24"/>
                  </a:lnTo>
                  <a:close/>
                  <a:moveTo>
                    <a:pt x="0" y="24"/>
                  </a:moveTo>
                  <a:lnTo>
                    <a:pt x="48" y="24"/>
                  </a:lnTo>
                  <a:lnTo>
                    <a:pt x="4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7" name="Freeform 48"/>
            <p:cNvSpPr>
              <a:spLocks noEditPoints="1"/>
            </p:cNvSpPr>
            <p:nvPr/>
          </p:nvSpPr>
          <p:spPr bwMode="auto">
            <a:xfrm>
              <a:off x="1588080" y="5563806"/>
              <a:ext cx="12647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48"/>
                </a:cxn>
                <a:cxn ang="0">
                  <a:pos x="9" y="0"/>
                </a:cxn>
              </a:cxnLst>
              <a:rect l="0" t="0" r="r" b="b"/>
              <a:pathLst>
                <a:path w="9" h="48">
                  <a:moveTo>
                    <a:pt x="0" y="24"/>
                  </a:moveTo>
                  <a:lnTo>
                    <a:pt x="9" y="24"/>
                  </a:lnTo>
                  <a:lnTo>
                    <a:pt x="9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9" y="0"/>
                  </a:moveTo>
                  <a:lnTo>
                    <a:pt x="9" y="4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0" name="Freeform 49"/>
            <p:cNvSpPr>
              <a:spLocks noEditPoints="1"/>
            </p:cNvSpPr>
            <p:nvPr/>
          </p:nvSpPr>
          <p:spPr bwMode="auto">
            <a:xfrm>
              <a:off x="1588080" y="5563806"/>
              <a:ext cx="23888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9" y="0"/>
                </a:cxn>
                <a:cxn ang="0">
                  <a:pos x="9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17" y="48"/>
                </a:cxn>
                <a:cxn ang="0">
                  <a:pos x="9" y="48"/>
                </a:cxn>
                <a:cxn ang="0">
                  <a:pos x="9" y="0"/>
                </a:cxn>
                <a:cxn ang="0">
                  <a:pos x="17" y="0"/>
                </a:cxn>
              </a:cxnLst>
              <a:rect l="0" t="0" r="r" b="b"/>
              <a:pathLst>
                <a:path w="17" h="48">
                  <a:moveTo>
                    <a:pt x="0" y="24"/>
                  </a:moveTo>
                  <a:lnTo>
                    <a:pt x="9" y="24"/>
                  </a:lnTo>
                  <a:lnTo>
                    <a:pt x="9" y="24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9" y="0"/>
                  </a:moveTo>
                  <a:lnTo>
                    <a:pt x="9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17" y="0"/>
                  </a:moveTo>
                  <a:lnTo>
                    <a:pt x="17" y="48"/>
                  </a:lnTo>
                  <a:lnTo>
                    <a:pt x="9" y="48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1" name="Freeform 50"/>
            <p:cNvSpPr>
              <a:spLocks noEditPoints="1"/>
            </p:cNvSpPr>
            <p:nvPr/>
          </p:nvSpPr>
          <p:spPr bwMode="auto">
            <a:xfrm>
              <a:off x="1814307" y="5025750"/>
              <a:ext cx="11241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3" name="Freeform 51"/>
            <p:cNvSpPr>
              <a:spLocks noEditPoints="1"/>
            </p:cNvSpPr>
            <p:nvPr/>
          </p:nvSpPr>
          <p:spPr bwMode="auto">
            <a:xfrm>
              <a:off x="1814307" y="5025750"/>
              <a:ext cx="22482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" name="Freeform 52"/>
            <p:cNvSpPr>
              <a:spLocks noEditPoints="1"/>
            </p:cNvSpPr>
            <p:nvPr/>
          </p:nvSpPr>
          <p:spPr bwMode="auto">
            <a:xfrm>
              <a:off x="2027887" y="4241727"/>
              <a:ext cx="11241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" name="Freeform 53"/>
            <p:cNvSpPr>
              <a:spLocks noEditPoints="1"/>
            </p:cNvSpPr>
            <p:nvPr/>
          </p:nvSpPr>
          <p:spPr bwMode="auto">
            <a:xfrm>
              <a:off x="2027887" y="4241727"/>
              <a:ext cx="22482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6" name="Freeform 54"/>
            <p:cNvSpPr>
              <a:spLocks noEditPoints="1"/>
            </p:cNvSpPr>
            <p:nvPr/>
          </p:nvSpPr>
          <p:spPr bwMode="auto">
            <a:xfrm>
              <a:off x="2174021" y="3934267"/>
              <a:ext cx="11241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7" name="Freeform 55"/>
            <p:cNvSpPr>
              <a:spLocks noEditPoints="1"/>
            </p:cNvSpPr>
            <p:nvPr/>
          </p:nvSpPr>
          <p:spPr bwMode="auto">
            <a:xfrm>
              <a:off x="2174021" y="3934267"/>
              <a:ext cx="22482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8" name="Freeform 56"/>
            <p:cNvSpPr>
              <a:spLocks noEditPoints="1"/>
            </p:cNvSpPr>
            <p:nvPr/>
          </p:nvSpPr>
          <p:spPr bwMode="auto">
            <a:xfrm>
              <a:off x="2443807" y="3486528"/>
              <a:ext cx="11241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9" name="Freeform 57"/>
            <p:cNvSpPr>
              <a:spLocks noEditPoints="1"/>
            </p:cNvSpPr>
            <p:nvPr/>
          </p:nvSpPr>
          <p:spPr bwMode="auto">
            <a:xfrm>
              <a:off x="2443807" y="3486528"/>
              <a:ext cx="22482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0" name="Freeform 58"/>
            <p:cNvSpPr>
              <a:spLocks noEditPoints="1"/>
            </p:cNvSpPr>
            <p:nvPr/>
          </p:nvSpPr>
          <p:spPr bwMode="auto">
            <a:xfrm>
              <a:off x="3579155" y="3609512"/>
              <a:ext cx="11241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1" name="Freeform 59"/>
            <p:cNvSpPr>
              <a:spLocks noEditPoints="1"/>
            </p:cNvSpPr>
            <p:nvPr/>
          </p:nvSpPr>
          <p:spPr bwMode="auto">
            <a:xfrm>
              <a:off x="3579155" y="3609512"/>
              <a:ext cx="22482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24" name="Freeform 60"/>
            <p:cNvSpPr>
              <a:spLocks noEditPoints="1"/>
            </p:cNvSpPr>
            <p:nvPr/>
          </p:nvSpPr>
          <p:spPr bwMode="auto">
            <a:xfrm>
              <a:off x="3725289" y="3378917"/>
              <a:ext cx="11241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25" name="Freeform 61"/>
            <p:cNvSpPr>
              <a:spLocks noEditPoints="1"/>
            </p:cNvSpPr>
            <p:nvPr/>
          </p:nvSpPr>
          <p:spPr bwMode="auto">
            <a:xfrm>
              <a:off x="3725289" y="3378917"/>
              <a:ext cx="22482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27" name="Freeform 62"/>
            <p:cNvSpPr>
              <a:spLocks noEditPoints="1"/>
            </p:cNvSpPr>
            <p:nvPr/>
          </p:nvSpPr>
          <p:spPr bwMode="auto">
            <a:xfrm>
              <a:off x="3950111" y="3655631"/>
              <a:ext cx="11241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28" name="Freeform 63"/>
            <p:cNvSpPr>
              <a:spLocks noEditPoints="1"/>
            </p:cNvSpPr>
            <p:nvPr/>
          </p:nvSpPr>
          <p:spPr bwMode="auto">
            <a:xfrm>
              <a:off x="3950111" y="3655631"/>
              <a:ext cx="22482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29" name="Freeform 64"/>
            <p:cNvSpPr>
              <a:spLocks noEditPoints="1"/>
            </p:cNvSpPr>
            <p:nvPr/>
          </p:nvSpPr>
          <p:spPr bwMode="auto">
            <a:xfrm>
              <a:off x="4017557" y="3009965"/>
              <a:ext cx="11241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0" name="Freeform 65"/>
            <p:cNvSpPr>
              <a:spLocks noEditPoints="1"/>
            </p:cNvSpPr>
            <p:nvPr/>
          </p:nvSpPr>
          <p:spPr bwMode="auto">
            <a:xfrm>
              <a:off x="4017557" y="3009965"/>
              <a:ext cx="22482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1" name="Freeform 66"/>
            <p:cNvSpPr>
              <a:spLocks noEditPoints="1"/>
            </p:cNvSpPr>
            <p:nvPr/>
          </p:nvSpPr>
          <p:spPr bwMode="auto">
            <a:xfrm>
              <a:off x="4433477" y="3040711"/>
              <a:ext cx="11241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2" name="Freeform 67"/>
            <p:cNvSpPr>
              <a:spLocks noEditPoints="1"/>
            </p:cNvSpPr>
            <p:nvPr/>
          </p:nvSpPr>
          <p:spPr bwMode="auto">
            <a:xfrm>
              <a:off x="4433477" y="3040711"/>
              <a:ext cx="23888" cy="922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7" y="0"/>
                </a:cxn>
                <a:cxn ang="0">
                  <a:pos x="17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7" y="0"/>
                </a:cxn>
              </a:cxnLst>
              <a:rect l="0" t="0" r="r" b="b"/>
              <a:pathLst>
                <a:path w="17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7" y="0"/>
                  </a:moveTo>
                  <a:lnTo>
                    <a:pt x="17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3" name="Freeform 68"/>
            <p:cNvSpPr>
              <a:spLocks/>
            </p:cNvSpPr>
            <p:nvPr/>
          </p:nvSpPr>
          <p:spPr bwMode="auto">
            <a:xfrm>
              <a:off x="1576839" y="2641013"/>
              <a:ext cx="3498784" cy="3091896"/>
            </a:xfrm>
            <a:custGeom>
              <a:avLst/>
              <a:gdLst/>
              <a:ahLst/>
              <a:cxnLst>
                <a:cxn ang="0">
                  <a:pos x="81" y="1257"/>
                </a:cxn>
                <a:cxn ang="0">
                  <a:pos x="169" y="1009"/>
                </a:cxn>
                <a:cxn ang="0">
                  <a:pos x="265" y="817"/>
                </a:cxn>
                <a:cxn ang="0">
                  <a:pos x="353" y="657"/>
                </a:cxn>
                <a:cxn ang="0">
                  <a:pos x="441" y="544"/>
                </a:cxn>
                <a:cxn ang="0">
                  <a:pos x="505" y="520"/>
                </a:cxn>
                <a:cxn ang="0">
                  <a:pos x="577" y="472"/>
                </a:cxn>
                <a:cxn ang="0">
                  <a:pos x="649" y="416"/>
                </a:cxn>
                <a:cxn ang="0">
                  <a:pos x="729" y="392"/>
                </a:cxn>
                <a:cxn ang="0">
                  <a:pos x="825" y="392"/>
                </a:cxn>
                <a:cxn ang="0">
                  <a:pos x="913" y="392"/>
                </a:cxn>
                <a:cxn ang="0">
                  <a:pos x="1001" y="392"/>
                </a:cxn>
                <a:cxn ang="0">
                  <a:pos x="1089" y="392"/>
                </a:cxn>
                <a:cxn ang="0">
                  <a:pos x="1169" y="384"/>
                </a:cxn>
                <a:cxn ang="0">
                  <a:pos x="1249" y="360"/>
                </a:cxn>
                <a:cxn ang="0">
                  <a:pos x="1329" y="328"/>
                </a:cxn>
                <a:cxn ang="0">
                  <a:pos x="1409" y="288"/>
                </a:cxn>
                <a:cxn ang="0">
                  <a:pos x="1473" y="256"/>
                </a:cxn>
                <a:cxn ang="0">
                  <a:pos x="1553" y="208"/>
                </a:cxn>
                <a:cxn ang="0">
                  <a:pos x="1633" y="144"/>
                </a:cxn>
                <a:cxn ang="0">
                  <a:pos x="1705" y="96"/>
                </a:cxn>
                <a:cxn ang="0">
                  <a:pos x="1777" y="56"/>
                </a:cxn>
                <a:cxn ang="0">
                  <a:pos x="1841" y="48"/>
                </a:cxn>
                <a:cxn ang="0">
                  <a:pos x="1921" y="40"/>
                </a:cxn>
                <a:cxn ang="0">
                  <a:pos x="1993" y="16"/>
                </a:cxn>
                <a:cxn ang="0">
                  <a:pos x="2074" y="0"/>
                </a:cxn>
                <a:cxn ang="0">
                  <a:pos x="2162" y="0"/>
                </a:cxn>
                <a:cxn ang="0">
                  <a:pos x="2250" y="0"/>
                </a:cxn>
                <a:cxn ang="0">
                  <a:pos x="2338" y="0"/>
                </a:cxn>
                <a:cxn ang="0">
                  <a:pos x="2426" y="0"/>
                </a:cxn>
                <a:cxn ang="0">
                  <a:pos x="2450" y="24"/>
                </a:cxn>
                <a:cxn ang="0">
                  <a:pos x="2354" y="24"/>
                </a:cxn>
                <a:cxn ang="0">
                  <a:pos x="2266" y="24"/>
                </a:cxn>
                <a:cxn ang="0">
                  <a:pos x="2178" y="24"/>
                </a:cxn>
                <a:cxn ang="0">
                  <a:pos x="2090" y="24"/>
                </a:cxn>
                <a:cxn ang="0">
                  <a:pos x="2009" y="32"/>
                </a:cxn>
                <a:cxn ang="0">
                  <a:pos x="1937" y="56"/>
                </a:cxn>
                <a:cxn ang="0">
                  <a:pos x="1865" y="72"/>
                </a:cxn>
                <a:cxn ang="0">
                  <a:pos x="1793" y="80"/>
                </a:cxn>
                <a:cxn ang="0">
                  <a:pos x="1737" y="104"/>
                </a:cxn>
                <a:cxn ang="0">
                  <a:pos x="1657" y="160"/>
                </a:cxn>
                <a:cxn ang="0">
                  <a:pos x="1577" y="216"/>
                </a:cxn>
                <a:cxn ang="0">
                  <a:pos x="1505" y="264"/>
                </a:cxn>
                <a:cxn ang="0">
                  <a:pos x="1441" y="304"/>
                </a:cxn>
                <a:cxn ang="0">
                  <a:pos x="1361" y="344"/>
                </a:cxn>
                <a:cxn ang="0">
                  <a:pos x="1273" y="384"/>
                </a:cxn>
                <a:cxn ang="0">
                  <a:pos x="1185" y="408"/>
                </a:cxn>
                <a:cxn ang="0">
                  <a:pos x="1105" y="416"/>
                </a:cxn>
                <a:cxn ang="0">
                  <a:pos x="1017" y="416"/>
                </a:cxn>
                <a:cxn ang="0">
                  <a:pos x="929" y="416"/>
                </a:cxn>
                <a:cxn ang="0">
                  <a:pos x="841" y="416"/>
                </a:cxn>
                <a:cxn ang="0">
                  <a:pos x="753" y="416"/>
                </a:cxn>
                <a:cxn ang="0">
                  <a:pos x="665" y="432"/>
                </a:cxn>
                <a:cxn ang="0">
                  <a:pos x="601" y="480"/>
                </a:cxn>
                <a:cxn ang="0">
                  <a:pos x="529" y="528"/>
                </a:cxn>
                <a:cxn ang="0">
                  <a:pos x="465" y="560"/>
                </a:cxn>
                <a:cxn ang="0">
                  <a:pos x="393" y="641"/>
                </a:cxn>
                <a:cxn ang="0">
                  <a:pos x="305" y="793"/>
                </a:cxn>
                <a:cxn ang="0">
                  <a:pos x="217" y="977"/>
                </a:cxn>
                <a:cxn ang="0">
                  <a:pos x="121" y="1209"/>
                </a:cxn>
                <a:cxn ang="0">
                  <a:pos x="33" y="1529"/>
                </a:cxn>
              </a:cxnLst>
              <a:rect l="0" t="0" r="r" b="b"/>
              <a:pathLst>
                <a:path w="2490" h="1609">
                  <a:moveTo>
                    <a:pt x="0" y="1593"/>
                  </a:moveTo>
                  <a:lnTo>
                    <a:pt x="0" y="1569"/>
                  </a:lnTo>
                  <a:lnTo>
                    <a:pt x="8" y="1553"/>
                  </a:lnTo>
                  <a:lnTo>
                    <a:pt x="8" y="1537"/>
                  </a:lnTo>
                  <a:lnTo>
                    <a:pt x="8" y="1521"/>
                  </a:lnTo>
                  <a:lnTo>
                    <a:pt x="17" y="1505"/>
                  </a:lnTo>
                  <a:lnTo>
                    <a:pt x="17" y="1489"/>
                  </a:lnTo>
                  <a:lnTo>
                    <a:pt x="25" y="1473"/>
                  </a:lnTo>
                  <a:lnTo>
                    <a:pt x="25" y="1457"/>
                  </a:lnTo>
                  <a:lnTo>
                    <a:pt x="33" y="1441"/>
                  </a:lnTo>
                  <a:lnTo>
                    <a:pt x="33" y="1425"/>
                  </a:lnTo>
                  <a:lnTo>
                    <a:pt x="41" y="1409"/>
                  </a:lnTo>
                  <a:lnTo>
                    <a:pt x="41" y="1401"/>
                  </a:lnTo>
                  <a:lnTo>
                    <a:pt x="49" y="1385"/>
                  </a:lnTo>
                  <a:lnTo>
                    <a:pt x="49" y="1369"/>
                  </a:lnTo>
                  <a:lnTo>
                    <a:pt x="57" y="1353"/>
                  </a:lnTo>
                  <a:lnTo>
                    <a:pt x="57" y="1345"/>
                  </a:lnTo>
                  <a:lnTo>
                    <a:pt x="65" y="1329"/>
                  </a:lnTo>
                  <a:lnTo>
                    <a:pt x="65" y="1321"/>
                  </a:lnTo>
                  <a:lnTo>
                    <a:pt x="65" y="1305"/>
                  </a:lnTo>
                  <a:lnTo>
                    <a:pt x="73" y="1289"/>
                  </a:lnTo>
                  <a:lnTo>
                    <a:pt x="73" y="1281"/>
                  </a:lnTo>
                  <a:lnTo>
                    <a:pt x="81" y="1265"/>
                  </a:lnTo>
                  <a:lnTo>
                    <a:pt x="81" y="1257"/>
                  </a:lnTo>
                  <a:lnTo>
                    <a:pt x="89" y="1241"/>
                  </a:lnTo>
                  <a:lnTo>
                    <a:pt x="89" y="1233"/>
                  </a:lnTo>
                  <a:lnTo>
                    <a:pt x="97" y="1225"/>
                  </a:lnTo>
                  <a:lnTo>
                    <a:pt x="97" y="1209"/>
                  </a:lnTo>
                  <a:lnTo>
                    <a:pt x="105" y="1201"/>
                  </a:lnTo>
                  <a:lnTo>
                    <a:pt x="105" y="1185"/>
                  </a:lnTo>
                  <a:lnTo>
                    <a:pt x="113" y="1177"/>
                  </a:lnTo>
                  <a:lnTo>
                    <a:pt x="113" y="1169"/>
                  </a:lnTo>
                  <a:lnTo>
                    <a:pt x="121" y="1153"/>
                  </a:lnTo>
                  <a:lnTo>
                    <a:pt x="121" y="1145"/>
                  </a:lnTo>
                  <a:lnTo>
                    <a:pt x="121" y="1137"/>
                  </a:lnTo>
                  <a:lnTo>
                    <a:pt x="129" y="1129"/>
                  </a:lnTo>
                  <a:lnTo>
                    <a:pt x="129" y="1113"/>
                  </a:lnTo>
                  <a:lnTo>
                    <a:pt x="137" y="1105"/>
                  </a:lnTo>
                  <a:lnTo>
                    <a:pt x="137" y="1097"/>
                  </a:lnTo>
                  <a:lnTo>
                    <a:pt x="145" y="1089"/>
                  </a:lnTo>
                  <a:lnTo>
                    <a:pt x="145" y="1081"/>
                  </a:lnTo>
                  <a:lnTo>
                    <a:pt x="153" y="1065"/>
                  </a:lnTo>
                  <a:lnTo>
                    <a:pt x="153" y="1057"/>
                  </a:lnTo>
                  <a:lnTo>
                    <a:pt x="161" y="1049"/>
                  </a:lnTo>
                  <a:lnTo>
                    <a:pt x="161" y="1041"/>
                  </a:lnTo>
                  <a:lnTo>
                    <a:pt x="169" y="1033"/>
                  </a:lnTo>
                  <a:lnTo>
                    <a:pt x="169" y="1025"/>
                  </a:lnTo>
                  <a:lnTo>
                    <a:pt x="169" y="1009"/>
                  </a:lnTo>
                  <a:lnTo>
                    <a:pt x="177" y="1001"/>
                  </a:lnTo>
                  <a:lnTo>
                    <a:pt x="177" y="993"/>
                  </a:lnTo>
                  <a:lnTo>
                    <a:pt x="185" y="985"/>
                  </a:lnTo>
                  <a:lnTo>
                    <a:pt x="185" y="977"/>
                  </a:lnTo>
                  <a:lnTo>
                    <a:pt x="193" y="969"/>
                  </a:lnTo>
                  <a:lnTo>
                    <a:pt x="193" y="961"/>
                  </a:lnTo>
                  <a:lnTo>
                    <a:pt x="201" y="953"/>
                  </a:lnTo>
                  <a:lnTo>
                    <a:pt x="201" y="945"/>
                  </a:lnTo>
                  <a:lnTo>
                    <a:pt x="209" y="937"/>
                  </a:lnTo>
                  <a:lnTo>
                    <a:pt x="209" y="929"/>
                  </a:lnTo>
                  <a:lnTo>
                    <a:pt x="217" y="921"/>
                  </a:lnTo>
                  <a:lnTo>
                    <a:pt x="217" y="913"/>
                  </a:lnTo>
                  <a:lnTo>
                    <a:pt x="217" y="905"/>
                  </a:lnTo>
                  <a:lnTo>
                    <a:pt x="225" y="897"/>
                  </a:lnTo>
                  <a:lnTo>
                    <a:pt x="225" y="889"/>
                  </a:lnTo>
                  <a:lnTo>
                    <a:pt x="233" y="881"/>
                  </a:lnTo>
                  <a:lnTo>
                    <a:pt x="233" y="873"/>
                  </a:lnTo>
                  <a:lnTo>
                    <a:pt x="241" y="865"/>
                  </a:lnTo>
                  <a:lnTo>
                    <a:pt x="241" y="857"/>
                  </a:lnTo>
                  <a:lnTo>
                    <a:pt x="249" y="849"/>
                  </a:lnTo>
                  <a:lnTo>
                    <a:pt x="249" y="841"/>
                  </a:lnTo>
                  <a:lnTo>
                    <a:pt x="257" y="833"/>
                  </a:lnTo>
                  <a:lnTo>
                    <a:pt x="257" y="825"/>
                  </a:lnTo>
                  <a:lnTo>
                    <a:pt x="265" y="817"/>
                  </a:lnTo>
                  <a:lnTo>
                    <a:pt x="265" y="809"/>
                  </a:lnTo>
                  <a:lnTo>
                    <a:pt x="273" y="801"/>
                  </a:lnTo>
                  <a:lnTo>
                    <a:pt x="273" y="801"/>
                  </a:lnTo>
                  <a:lnTo>
                    <a:pt x="281" y="793"/>
                  </a:lnTo>
                  <a:lnTo>
                    <a:pt x="281" y="785"/>
                  </a:lnTo>
                  <a:lnTo>
                    <a:pt x="281" y="777"/>
                  </a:lnTo>
                  <a:lnTo>
                    <a:pt x="289" y="769"/>
                  </a:lnTo>
                  <a:lnTo>
                    <a:pt x="289" y="761"/>
                  </a:lnTo>
                  <a:lnTo>
                    <a:pt x="297" y="753"/>
                  </a:lnTo>
                  <a:lnTo>
                    <a:pt x="297" y="745"/>
                  </a:lnTo>
                  <a:lnTo>
                    <a:pt x="305" y="745"/>
                  </a:lnTo>
                  <a:lnTo>
                    <a:pt x="305" y="737"/>
                  </a:lnTo>
                  <a:lnTo>
                    <a:pt x="313" y="729"/>
                  </a:lnTo>
                  <a:lnTo>
                    <a:pt x="313" y="721"/>
                  </a:lnTo>
                  <a:lnTo>
                    <a:pt x="321" y="713"/>
                  </a:lnTo>
                  <a:lnTo>
                    <a:pt x="321" y="705"/>
                  </a:lnTo>
                  <a:lnTo>
                    <a:pt x="329" y="705"/>
                  </a:lnTo>
                  <a:lnTo>
                    <a:pt x="329" y="697"/>
                  </a:lnTo>
                  <a:lnTo>
                    <a:pt x="337" y="689"/>
                  </a:lnTo>
                  <a:lnTo>
                    <a:pt x="337" y="681"/>
                  </a:lnTo>
                  <a:lnTo>
                    <a:pt x="337" y="673"/>
                  </a:lnTo>
                  <a:lnTo>
                    <a:pt x="345" y="673"/>
                  </a:lnTo>
                  <a:lnTo>
                    <a:pt x="345" y="665"/>
                  </a:lnTo>
                  <a:lnTo>
                    <a:pt x="353" y="657"/>
                  </a:lnTo>
                  <a:lnTo>
                    <a:pt x="353" y="649"/>
                  </a:lnTo>
                  <a:lnTo>
                    <a:pt x="361" y="641"/>
                  </a:lnTo>
                  <a:lnTo>
                    <a:pt x="361" y="641"/>
                  </a:lnTo>
                  <a:lnTo>
                    <a:pt x="369" y="633"/>
                  </a:lnTo>
                  <a:lnTo>
                    <a:pt x="369" y="625"/>
                  </a:lnTo>
                  <a:lnTo>
                    <a:pt x="377" y="617"/>
                  </a:lnTo>
                  <a:lnTo>
                    <a:pt x="377" y="617"/>
                  </a:lnTo>
                  <a:lnTo>
                    <a:pt x="385" y="609"/>
                  </a:lnTo>
                  <a:lnTo>
                    <a:pt x="385" y="601"/>
                  </a:lnTo>
                  <a:lnTo>
                    <a:pt x="393" y="601"/>
                  </a:lnTo>
                  <a:lnTo>
                    <a:pt x="393" y="592"/>
                  </a:lnTo>
                  <a:lnTo>
                    <a:pt x="401" y="584"/>
                  </a:lnTo>
                  <a:lnTo>
                    <a:pt x="401" y="584"/>
                  </a:lnTo>
                  <a:lnTo>
                    <a:pt x="409" y="576"/>
                  </a:lnTo>
                  <a:lnTo>
                    <a:pt x="409" y="576"/>
                  </a:lnTo>
                  <a:lnTo>
                    <a:pt x="409" y="568"/>
                  </a:lnTo>
                  <a:lnTo>
                    <a:pt x="417" y="568"/>
                  </a:lnTo>
                  <a:lnTo>
                    <a:pt x="417" y="560"/>
                  </a:lnTo>
                  <a:lnTo>
                    <a:pt x="425" y="560"/>
                  </a:lnTo>
                  <a:lnTo>
                    <a:pt x="425" y="552"/>
                  </a:lnTo>
                  <a:lnTo>
                    <a:pt x="425" y="552"/>
                  </a:lnTo>
                  <a:lnTo>
                    <a:pt x="433" y="552"/>
                  </a:lnTo>
                  <a:lnTo>
                    <a:pt x="433" y="544"/>
                  </a:lnTo>
                  <a:lnTo>
                    <a:pt x="441" y="544"/>
                  </a:lnTo>
                  <a:lnTo>
                    <a:pt x="441" y="544"/>
                  </a:lnTo>
                  <a:lnTo>
                    <a:pt x="449" y="536"/>
                  </a:lnTo>
                  <a:lnTo>
                    <a:pt x="449" y="536"/>
                  </a:lnTo>
                  <a:lnTo>
                    <a:pt x="457" y="536"/>
                  </a:lnTo>
                  <a:lnTo>
                    <a:pt x="449" y="536"/>
                  </a:lnTo>
                  <a:lnTo>
                    <a:pt x="457" y="536"/>
                  </a:lnTo>
                  <a:lnTo>
                    <a:pt x="457" y="536"/>
                  </a:lnTo>
                  <a:lnTo>
                    <a:pt x="457" y="528"/>
                  </a:lnTo>
                  <a:lnTo>
                    <a:pt x="465" y="528"/>
                  </a:lnTo>
                  <a:lnTo>
                    <a:pt x="465" y="528"/>
                  </a:lnTo>
                  <a:lnTo>
                    <a:pt x="473" y="528"/>
                  </a:lnTo>
                  <a:lnTo>
                    <a:pt x="473" y="528"/>
                  </a:lnTo>
                  <a:lnTo>
                    <a:pt x="481" y="528"/>
                  </a:lnTo>
                  <a:lnTo>
                    <a:pt x="481" y="520"/>
                  </a:lnTo>
                  <a:lnTo>
                    <a:pt x="481" y="520"/>
                  </a:lnTo>
                  <a:lnTo>
                    <a:pt x="481" y="520"/>
                  </a:lnTo>
                  <a:lnTo>
                    <a:pt x="489" y="520"/>
                  </a:lnTo>
                  <a:lnTo>
                    <a:pt x="489" y="520"/>
                  </a:lnTo>
                  <a:lnTo>
                    <a:pt x="489" y="520"/>
                  </a:lnTo>
                  <a:lnTo>
                    <a:pt x="489" y="520"/>
                  </a:lnTo>
                  <a:lnTo>
                    <a:pt x="497" y="520"/>
                  </a:lnTo>
                  <a:lnTo>
                    <a:pt x="497" y="520"/>
                  </a:lnTo>
                  <a:lnTo>
                    <a:pt x="497" y="520"/>
                  </a:lnTo>
                  <a:lnTo>
                    <a:pt x="505" y="520"/>
                  </a:lnTo>
                  <a:lnTo>
                    <a:pt x="505" y="512"/>
                  </a:lnTo>
                  <a:lnTo>
                    <a:pt x="513" y="512"/>
                  </a:lnTo>
                  <a:lnTo>
                    <a:pt x="513" y="512"/>
                  </a:lnTo>
                  <a:lnTo>
                    <a:pt x="513" y="512"/>
                  </a:lnTo>
                  <a:lnTo>
                    <a:pt x="521" y="512"/>
                  </a:lnTo>
                  <a:lnTo>
                    <a:pt x="521" y="504"/>
                  </a:lnTo>
                  <a:lnTo>
                    <a:pt x="529" y="504"/>
                  </a:lnTo>
                  <a:lnTo>
                    <a:pt x="529" y="504"/>
                  </a:lnTo>
                  <a:lnTo>
                    <a:pt x="537" y="504"/>
                  </a:lnTo>
                  <a:lnTo>
                    <a:pt x="537" y="496"/>
                  </a:lnTo>
                  <a:lnTo>
                    <a:pt x="545" y="496"/>
                  </a:lnTo>
                  <a:lnTo>
                    <a:pt x="545" y="496"/>
                  </a:lnTo>
                  <a:lnTo>
                    <a:pt x="545" y="496"/>
                  </a:lnTo>
                  <a:lnTo>
                    <a:pt x="553" y="488"/>
                  </a:lnTo>
                  <a:lnTo>
                    <a:pt x="553" y="488"/>
                  </a:lnTo>
                  <a:lnTo>
                    <a:pt x="553" y="488"/>
                  </a:lnTo>
                  <a:lnTo>
                    <a:pt x="553" y="488"/>
                  </a:lnTo>
                  <a:lnTo>
                    <a:pt x="561" y="480"/>
                  </a:lnTo>
                  <a:lnTo>
                    <a:pt x="561" y="488"/>
                  </a:lnTo>
                  <a:lnTo>
                    <a:pt x="561" y="480"/>
                  </a:lnTo>
                  <a:lnTo>
                    <a:pt x="569" y="480"/>
                  </a:lnTo>
                  <a:lnTo>
                    <a:pt x="569" y="472"/>
                  </a:lnTo>
                  <a:lnTo>
                    <a:pt x="569" y="472"/>
                  </a:lnTo>
                  <a:lnTo>
                    <a:pt x="577" y="472"/>
                  </a:lnTo>
                  <a:lnTo>
                    <a:pt x="577" y="472"/>
                  </a:lnTo>
                  <a:lnTo>
                    <a:pt x="577" y="464"/>
                  </a:lnTo>
                  <a:lnTo>
                    <a:pt x="577" y="464"/>
                  </a:lnTo>
                  <a:lnTo>
                    <a:pt x="585" y="464"/>
                  </a:lnTo>
                  <a:lnTo>
                    <a:pt x="585" y="464"/>
                  </a:lnTo>
                  <a:lnTo>
                    <a:pt x="585" y="464"/>
                  </a:lnTo>
                  <a:lnTo>
                    <a:pt x="593" y="456"/>
                  </a:lnTo>
                  <a:lnTo>
                    <a:pt x="593" y="456"/>
                  </a:lnTo>
                  <a:lnTo>
                    <a:pt x="601" y="448"/>
                  </a:lnTo>
                  <a:lnTo>
                    <a:pt x="601" y="448"/>
                  </a:lnTo>
                  <a:lnTo>
                    <a:pt x="609" y="440"/>
                  </a:lnTo>
                  <a:lnTo>
                    <a:pt x="609" y="440"/>
                  </a:lnTo>
                  <a:lnTo>
                    <a:pt x="609" y="440"/>
                  </a:lnTo>
                  <a:lnTo>
                    <a:pt x="617" y="440"/>
                  </a:lnTo>
                  <a:lnTo>
                    <a:pt x="617" y="432"/>
                  </a:lnTo>
                  <a:lnTo>
                    <a:pt x="625" y="432"/>
                  </a:lnTo>
                  <a:lnTo>
                    <a:pt x="625" y="424"/>
                  </a:lnTo>
                  <a:lnTo>
                    <a:pt x="625" y="424"/>
                  </a:lnTo>
                  <a:lnTo>
                    <a:pt x="633" y="424"/>
                  </a:lnTo>
                  <a:lnTo>
                    <a:pt x="633" y="424"/>
                  </a:lnTo>
                  <a:lnTo>
                    <a:pt x="633" y="416"/>
                  </a:lnTo>
                  <a:lnTo>
                    <a:pt x="641" y="416"/>
                  </a:lnTo>
                  <a:lnTo>
                    <a:pt x="641" y="416"/>
                  </a:lnTo>
                  <a:lnTo>
                    <a:pt x="649" y="416"/>
                  </a:lnTo>
                  <a:lnTo>
                    <a:pt x="649" y="408"/>
                  </a:lnTo>
                  <a:lnTo>
                    <a:pt x="649" y="416"/>
                  </a:lnTo>
                  <a:lnTo>
                    <a:pt x="649" y="408"/>
                  </a:lnTo>
                  <a:lnTo>
                    <a:pt x="657" y="408"/>
                  </a:lnTo>
                  <a:lnTo>
                    <a:pt x="657" y="408"/>
                  </a:lnTo>
                  <a:lnTo>
                    <a:pt x="657" y="408"/>
                  </a:lnTo>
                  <a:lnTo>
                    <a:pt x="665" y="400"/>
                  </a:lnTo>
                  <a:lnTo>
                    <a:pt x="665" y="400"/>
                  </a:lnTo>
                  <a:lnTo>
                    <a:pt x="673" y="400"/>
                  </a:lnTo>
                  <a:lnTo>
                    <a:pt x="673" y="400"/>
                  </a:lnTo>
                  <a:lnTo>
                    <a:pt x="681" y="400"/>
                  </a:lnTo>
                  <a:lnTo>
                    <a:pt x="681" y="392"/>
                  </a:lnTo>
                  <a:lnTo>
                    <a:pt x="689" y="392"/>
                  </a:lnTo>
                  <a:lnTo>
                    <a:pt x="689" y="392"/>
                  </a:lnTo>
                  <a:lnTo>
                    <a:pt x="697" y="392"/>
                  </a:lnTo>
                  <a:lnTo>
                    <a:pt x="705" y="392"/>
                  </a:lnTo>
                  <a:lnTo>
                    <a:pt x="705" y="392"/>
                  </a:lnTo>
                  <a:lnTo>
                    <a:pt x="705" y="392"/>
                  </a:lnTo>
                  <a:lnTo>
                    <a:pt x="713" y="392"/>
                  </a:lnTo>
                  <a:lnTo>
                    <a:pt x="713" y="392"/>
                  </a:lnTo>
                  <a:lnTo>
                    <a:pt x="721" y="392"/>
                  </a:lnTo>
                  <a:lnTo>
                    <a:pt x="729" y="392"/>
                  </a:lnTo>
                  <a:lnTo>
                    <a:pt x="729" y="392"/>
                  </a:lnTo>
                  <a:lnTo>
                    <a:pt x="729" y="392"/>
                  </a:lnTo>
                  <a:lnTo>
                    <a:pt x="737" y="392"/>
                  </a:lnTo>
                  <a:lnTo>
                    <a:pt x="737" y="392"/>
                  </a:lnTo>
                  <a:lnTo>
                    <a:pt x="745" y="392"/>
                  </a:lnTo>
                  <a:lnTo>
                    <a:pt x="745" y="392"/>
                  </a:lnTo>
                  <a:lnTo>
                    <a:pt x="753" y="392"/>
                  </a:lnTo>
                  <a:lnTo>
                    <a:pt x="753" y="392"/>
                  </a:lnTo>
                  <a:lnTo>
                    <a:pt x="761" y="392"/>
                  </a:lnTo>
                  <a:lnTo>
                    <a:pt x="761" y="392"/>
                  </a:lnTo>
                  <a:lnTo>
                    <a:pt x="769" y="392"/>
                  </a:lnTo>
                  <a:lnTo>
                    <a:pt x="769" y="392"/>
                  </a:lnTo>
                  <a:lnTo>
                    <a:pt x="777" y="392"/>
                  </a:lnTo>
                  <a:lnTo>
                    <a:pt x="777" y="392"/>
                  </a:lnTo>
                  <a:lnTo>
                    <a:pt x="777" y="392"/>
                  </a:lnTo>
                  <a:lnTo>
                    <a:pt x="785" y="392"/>
                  </a:lnTo>
                  <a:lnTo>
                    <a:pt x="785" y="392"/>
                  </a:lnTo>
                  <a:lnTo>
                    <a:pt x="793" y="392"/>
                  </a:lnTo>
                  <a:lnTo>
                    <a:pt x="793" y="392"/>
                  </a:lnTo>
                  <a:lnTo>
                    <a:pt x="801" y="392"/>
                  </a:lnTo>
                  <a:lnTo>
                    <a:pt x="801" y="392"/>
                  </a:lnTo>
                  <a:lnTo>
                    <a:pt x="809" y="392"/>
                  </a:lnTo>
                  <a:lnTo>
                    <a:pt x="809" y="392"/>
                  </a:lnTo>
                  <a:lnTo>
                    <a:pt x="817" y="392"/>
                  </a:lnTo>
                  <a:lnTo>
                    <a:pt x="817" y="392"/>
                  </a:lnTo>
                  <a:lnTo>
                    <a:pt x="825" y="392"/>
                  </a:lnTo>
                  <a:lnTo>
                    <a:pt x="825" y="392"/>
                  </a:lnTo>
                  <a:lnTo>
                    <a:pt x="825" y="392"/>
                  </a:lnTo>
                  <a:lnTo>
                    <a:pt x="833" y="392"/>
                  </a:lnTo>
                  <a:lnTo>
                    <a:pt x="833" y="392"/>
                  </a:lnTo>
                  <a:lnTo>
                    <a:pt x="841" y="392"/>
                  </a:lnTo>
                  <a:lnTo>
                    <a:pt x="841" y="392"/>
                  </a:lnTo>
                  <a:lnTo>
                    <a:pt x="849" y="392"/>
                  </a:lnTo>
                  <a:lnTo>
                    <a:pt x="849" y="392"/>
                  </a:lnTo>
                  <a:lnTo>
                    <a:pt x="857" y="392"/>
                  </a:lnTo>
                  <a:lnTo>
                    <a:pt x="857" y="392"/>
                  </a:lnTo>
                  <a:lnTo>
                    <a:pt x="865" y="392"/>
                  </a:lnTo>
                  <a:lnTo>
                    <a:pt x="865" y="392"/>
                  </a:lnTo>
                  <a:lnTo>
                    <a:pt x="873" y="392"/>
                  </a:lnTo>
                  <a:lnTo>
                    <a:pt x="873" y="392"/>
                  </a:lnTo>
                  <a:lnTo>
                    <a:pt x="881" y="392"/>
                  </a:lnTo>
                  <a:lnTo>
                    <a:pt x="881" y="392"/>
                  </a:lnTo>
                  <a:lnTo>
                    <a:pt x="881" y="392"/>
                  </a:lnTo>
                  <a:lnTo>
                    <a:pt x="889" y="392"/>
                  </a:lnTo>
                  <a:lnTo>
                    <a:pt x="889" y="392"/>
                  </a:lnTo>
                  <a:lnTo>
                    <a:pt x="897" y="392"/>
                  </a:lnTo>
                  <a:lnTo>
                    <a:pt x="897" y="392"/>
                  </a:lnTo>
                  <a:lnTo>
                    <a:pt x="905" y="392"/>
                  </a:lnTo>
                  <a:lnTo>
                    <a:pt x="905" y="392"/>
                  </a:lnTo>
                  <a:lnTo>
                    <a:pt x="913" y="392"/>
                  </a:lnTo>
                  <a:lnTo>
                    <a:pt x="913" y="392"/>
                  </a:lnTo>
                  <a:lnTo>
                    <a:pt x="921" y="392"/>
                  </a:lnTo>
                  <a:lnTo>
                    <a:pt x="921" y="392"/>
                  </a:lnTo>
                  <a:lnTo>
                    <a:pt x="929" y="392"/>
                  </a:lnTo>
                  <a:lnTo>
                    <a:pt x="929" y="392"/>
                  </a:lnTo>
                  <a:lnTo>
                    <a:pt x="929" y="392"/>
                  </a:lnTo>
                  <a:lnTo>
                    <a:pt x="937" y="392"/>
                  </a:lnTo>
                  <a:lnTo>
                    <a:pt x="937" y="392"/>
                  </a:lnTo>
                  <a:lnTo>
                    <a:pt x="945" y="392"/>
                  </a:lnTo>
                  <a:lnTo>
                    <a:pt x="945" y="392"/>
                  </a:lnTo>
                  <a:lnTo>
                    <a:pt x="953" y="392"/>
                  </a:lnTo>
                  <a:lnTo>
                    <a:pt x="953" y="392"/>
                  </a:lnTo>
                  <a:lnTo>
                    <a:pt x="961" y="392"/>
                  </a:lnTo>
                  <a:lnTo>
                    <a:pt x="961" y="392"/>
                  </a:lnTo>
                  <a:lnTo>
                    <a:pt x="969" y="392"/>
                  </a:lnTo>
                  <a:lnTo>
                    <a:pt x="969" y="392"/>
                  </a:lnTo>
                  <a:lnTo>
                    <a:pt x="977" y="392"/>
                  </a:lnTo>
                  <a:lnTo>
                    <a:pt x="977" y="392"/>
                  </a:lnTo>
                  <a:lnTo>
                    <a:pt x="977" y="392"/>
                  </a:lnTo>
                  <a:lnTo>
                    <a:pt x="985" y="392"/>
                  </a:lnTo>
                  <a:lnTo>
                    <a:pt x="985" y="392"/>
                  </a:lnTo>
                  <a:lnTo>
                    <a:pt x="993" y="392"/>
                  </a:lnTo>
                  <a:lnTo>
                    <a:pt x="993" y="392"/>
                  </a:lnTo>
                  <a:lnTo>
                    <a:pt x="1001" y="392"/>
                  </a:lnTo>
                  <a:lnTo>
                    <a:pt x="1001" y="392"/>
                  </a:lnTo>
                  <a:lnTo>
                    <a:pt x="1009" y="392"/>
                  </a:lnTo>
                  <a:lnTo>
                    <a:pt x="1009" y="392"/>
                  </a:lnTo>
                  <a:lnTo>
                    <a:pt x="1017" y="392"/>
                  </a:lnTo>
                  <a:lnTo>
                    <a:pt x="1017" y="392"/>
                  </a:lnTo>
                  <a:lnTo>
                    <a:pt x="1025" y="392"/>
                  </a:lnTo>
                  <a:lnTo>
                    <a:pt x="1025" y="392"/>
                  </a:lnTo>
                  <a:lnTo>
                    <a:pt x="1033" y="392"/>
                  </a:lnTo>
                  <a:lnTo>
                    <a:pt x="1033" y="392"/>
                  </a:lnTo>
                  <a:lnTo>
                    <a:pt x="1033" y="392"/>
                  </a:lnTo>
                  <a:lnTo>
                    <a:pt x="1041" y="392"/>
                  </a:lnTo>
                  <a:lnTo>
                    <a:pt x="1041" y="392"/>
                  </a:lnTo>
                  <a:lnTo>
                    <a:pt x="1049" y="392"/>
                  </a:lnTo>
                  <a:lnTo>
                    <a:pt x="1049" y="392"/>
                  </a:lnTo>
                  <a:lnTo>
                    <a:pt x="1057" y="392"/>
                  </a:lnTo>
                  <a:lnTo>
                    <a:pt x="1057" y="392"/>
                  </a:lnTo>
                  <a:lnTo>
                    <a:pt x="1065" y="392"/>
                  </a:lnTo>
                  <a:lnTo>
                    <a:pt x="1065" y="392"/>
                  </a:lnTo>
                  <a:lnTo>
                    <a:pt x="1073" y="392"/>
                  </a:lnTo>
                  <a:lnTo>
                    <a:pt x="1073" y="392"/>
                  </a:lnTo>
                  <a:lnTo>
                    <a:pt x="1081" y="392"/>
                  </a:lnTo>
                  <a:lnTo>
                    <a:pt x="1081" y="392"/>
                  </a:lnTo>
                  <a:lnTo>
                    <a:pt x="1081" y="392"/>
                  </a:lnTo>
                  <a:lnTo>
                    <a:pt x="1089" y="392"/>
                  </a:lnTo>
                  <a:lnTo>
                    <a:pt x="1089" y="392"/>
                  </a:lnTo>
                  <a:lnTo>
                    <a:pt x="1097" y="392"/>
                  </a:lnTo>
                  <a:lnTo>
                    <a:pt x="1097" y="392"/>
                  </a:lnTo>
                  <a:lnTo>
                    <a:pt x="1105" y="392"/>
                  </a:lnTo>
                  <a:lnTo>
                    <a:pt x="1105" y="392"/>
                  </a:lnTo>
                  <a:lnTo>
                    <a:pt x="1113" y="392"/>
                  </a:lnTo>
                  <a:lnTo>
                    <a:pt x="1113" y="392"/>
                  </a:lnTo>
                  <a:lnTo>
                    <a:pt x="1113" y="392"/>
                  </a:lnTo>
                  <a:lnTo>
                    <a:pt x="1121" y="392"/>
                  </a:lnTo>
                  <a:lnTo>
                    <a:pt x="1129" y="392"/>
                  </a:lnTo>
                  <a:lnTo>
                    <a:pt x="1129" y="392"/>
                  </a:lnTo>
                  <a:lnTo>
                    <a:pt x="1129" y="384"/>
                  </a:lnTo>
                  <a:lnTo>
                    <a:pt x="1137" y="384"/>
                  </a:lnTo>
                  <a:lnTo>
                    <a:pt x="1137" y="384"/>
                  </a:lnTo>
                  <a:lnTo>
                    <a:pt x="1137" y="384"/>
                  </a:lnTo>
                  <a:lnTo>
                    <a:pt x="1145" y="384"/>
                  </a:lnTo>
                  <a:lnTo>
                    <a:pt x="1145" y="384"/>
                  </a:lnTo>
                  <a:lnTo>
                    <a:pt x="1153" y="384"/>
                  </a:lnTo>
                  <a:lnTo>
                    <a:pt x="1153" y="384"/>
                  </a:lnTo>
                  <a:lnTo>
                    <a:pt x="1161" y="384"/>
                  </a:lnTo>
                  <a:lnTo>
                    <a:pt x="1161" y="384"/>
                  </a:lnTo>
                  <a:lnTo>
                    <a:pt x="1161" y="384"/>
                  </a:lnTo>
                  <a:lnTo>
                    <a:pt x="1169" y="384"/>
                  </a:lnTo>
                  <a:lnTo>
                    <a:pt x="1169" y="384"/>
                  </a:lnTo>
                  <a:lnTo>
                    <a:pt x="1169" y="384"/>
                  </a:lnTo>
                  <a:lnTo>
                    <a:pt x="1177" y="384"/>
                  </a:lnTo>
                  <a:lnTo>
                    <a:pt x="1177" y="384"/>
                  </a:lnTo>
                  <a:lnTo>
                    <a:pt x="1177" y="384"/>
                  </a:lnTo>
                  <a:lnTo>
                    <a:pt x="1177" y="384"/>
                  </a:lnTo>
                  <a:lnTo>
                    <a:pt x="1185" y="384"/>
                  </a:lnTo>
                  <a:lnTo>
                    <a:pt x="1185" y="384"/>
                  </a:lnTo>
                  <a:lnTo>
                    <a:pt x="1193" y="376"/>
                  </a:lnTo>
                  <a:lnTo>
                    <a:pt x="1193" y="376"/>
                  </a:lnTo>
                  <a:lnTo>
                    <a:pt x="1201" y="376"/>
                  </a:lnTo>
                  <a:lnTo>
                    <a:pt x="1201" y="376"/>
                  </a:lnTo>
                  <a:lnTo>
                    <a:pt x="1201" y="376"/>
                  </a:lnTo>
                  <a:lnTo>
                    <a:pt x="1209" y="376"/>
                  </a:lnTo>
                  <a:lnTo>
                    <a:pt x="1209" y="376"/>
                  </a:lnTo>
                  <a:lnTo>
                    <a:pt x="1217" y="376"/>
                  </a:lnTo>
                  <a:lnTo>
                    <a:pt x="1217" y="376"/>
                  </a:lnTo>
                  <a:lnTo>
                    <a:pt x="1225" y="368"/>
                  </a:lnTo>
                  <a:lnTo>
                    <a:pt x="1225" y="368"/>
                  </a:lnTo>
                  <a:lnTo>
                    <a:pt x="1233" y="368"/>
                  </a:lnTo>
                  <a:lnTo>
                    <a:pt x="1233" y="368"/>
                  </a:lnTo>
                  <a:lnTo>
                    <a:pt x="1241" y="368"/>
                  </a:lnTo>
                  <a:lnTo>
                    <a:pt x="1241" y="368"/>
                  </a:lnTo>
                  <a:lnTo>
                    <a:pt x="1241" y="368"/>
                  </a:lnTo>
                  <a:lnTo>
                    <a:pt x="1249" y="360"/>
                  </a:lnTo>
                  <a:lnTo>
                    <a:pt x="1249" y="360"/>
                  </a:lnTo>
                  <a:lnTo>
                    <a:pt x="1257" y="360"/>
                  </a:lnTo>
                  <a:lnTo>
                    <a:pt x="1257" y="360"/>
                  </a:lnTo>
                  <a:lnTo>
                    <a:pt x="1265" y="360"/>
                  </a:lnTo>
                  <a:lnTo>
                    <a:pt x="1265" y="360"/>
                  </a:lnTo>
                  <a:lnTo>
                    <a:pt x="1273" y="360"/>
                  </a:lnTo>
                  <a:lnTo>
                    <a:pt x="1273" y="352"/>
                  </a:lnTo>
                  <a:lnTo>
                    <a:pt x="1281" y="352"/>
                  </a:lnTo>
                  <a:lnTo>
                    <a:pt x="1281" y="352"/>
                  </a:lnTo>
                  <a:lnTo>
                    <a:pt x="1281" y="352"/>
                  </a:lnTo>
                  <a:lnTo>
                    <a:pt x="1289" y="352"/>
                  </a:lnTo>
                  <a:lnTo>
                    <a:pt x="1289" y="344"/>
                  </a:lnTo>
                  <a:lnTo>
                    <a:pt x="1297" y="344"/>
                  </a:lnTo>
                  <a:lnTo>
                    <a:pt x="1297" y="344"/>
                  </a:lnTo>
                  <a:lnTo>
                    <a:pt x="1305" y="344"/>
                  </a:lnTo>
                  <a:lnTo>
                    <a:pt x="1305" y="344"/>
                  </a:lnTo>
                  <a:lnTo>
                    <a:pt x="1313" y="344"/>
                  </a:lnTo>
                  <a:lnTo>
                    <a:pt x="1313" y="336"/>
                  </a:lnTo>
                  <a:lnTo>
                    <a:pt x="1321" y="336"/>
                  </a:lnTo>
                  <a:lnTo>
                    <a:pt x="1321" y="336"/>
                  </a:lnTo>
                  <a:lnTo>
                    <a:pt x="1321" y="336"/>
                  </a:lnTo>
                  <a:lnTo>
                    <a:pt x="1329" y="336"/>
                  </a:lnTo>
                  <a:lnTo>
                    <a:pt x="1329" y="336"/>
                  </a:lnTo>
                  <a:lnTo>
                    <a:pt x="1329" y="328"/>
                  </a:lnTo>
                  <a:lnTo>
                    <a:pt x="1337" y="328"/>
                  </a:lnTo>
                  <a:lnTo>
                    <a:pt x="1337" y="328"/>
                  </a:lnTo>
                  <a:lnTo>
                    <a:pt x="1345" y="328"/>
                  </a:lnTo>
                  <a:lnTo>
                    <a:pt x="1345" y="320"/>
                  </a:lnTo>
                  <a:lnTo>
                    <a:pt x="1353" y="320"/>
                  </a:lnTo>
                  <a:lnTo>
                    <a:pt x="1353" y="320"/>
                  </a:lnTo>
                  <a:lnTo>
                    <a:pt x="1361" y="320"/>
                  </a:lnTo>
                  <a:lnTo>
                    <a:pt x="1361" y="320"/>
                  </a:lnTo>
                  <a:lnTo>
                    <a:pt x="1369" y="312"/>
                  </a:lnTo>
                  <a:lnTo>
                    <a:pt x="1369" y="312"/>
                  </a:lnTo>
                  <a:lnTo>
                    <a:pt x="1369" y="312"/>
                  </a:lnTo>
                  <a:lnTo>
                    <a:pt x="1377" y="312"/>
                  </a:lnTo>
                  <a:lnTo>
                    <a:pt x="1369" y="312"/>
                  </a:lnTo>
                  <a:lnTo>
                    <a:pt x="1377" y="312"/>
                  </a:lnTo>
                  <a:lnTo>
                    <a:pt x="1377" y="304"/>
                  </a:lnTo>
                  <a:lnTo>
                    <a:pt x="1385" y="304"/>
                  </a:lnTo>
                  <a:lnTo>
                    <a:pt x="1385" y="304"/>
                  </a:lnTo>
                  <a:lnTo>
                    <a:pt x="1393" y="304"/>
                  </a:lnTo>
                  <a:lnTo>
                    <a:pt x="1393" y="296"/>
                  </a:lnTo>
                  <a:lnTo>
                    <a:pt x="1401" y="296"/>
                  </a:lnTo>
                  <a:lnTo>
                    <a:pt x="1401" y="296"/>
                  </a:lnTo>
                  <a:lnTo>
                    <a:pt x="1409" y="296"/>
                  </a:lnTo>
                  <a:lnTo>
                    <a:pt x="1409" y="288"/>
                  </a:lnTo>
                  <a:lnTo>
                    <a:pt x="1409" y="288"/>
                  </a:lnTo>
                  <a:lnTo>
                    <a:pt x="1417" y="288"/>
                  </a:lnTo>
                  <a:lnTo>
                    <a:pt x="1417" y="288"/>
                  </a:lnTo>
                  <a:lnTo>
                    <a:pt x="1425" y="280"/>
                  </a:lnTo>
                  <a:lnTo>
                    <a:pt x="1425" y="280"/>
                  </a:lnTo>
                  <a:lnTo>
                    <a:pt x="1425" y="280"/>
                  </a:lnTo>
                  <a:lnTo>
                    <a:pt x="1433" y="280"/>
                  </a:lnTo>
                  <a:lnTo>
                    <a:pt x="1433" y="280"/>
                  </a:lnTo>
                  <a:lnTo>
                    <a:pt x="1433" y="280"/>
                  </a:lnTo>
                  <a:lnTo>
                    <a:pt x="1441" y="272"/>
                  </a:lnTo>
                  <a:lnTo>
                    <a:pt x="1441" y="272"/>
                  </a:lnTo>
                  <a:lnTo>
                    <a:pt x="1449" y="272"/>
                  </a:lnTo>
                  <a:lnTo>
                    <a:pt x="1449" y="272"/>
                  </a:lnTo>
                  <a:lnTo>
                    <a:pt x="1449" y="272"/>
                  </a:lnTo>
                  <a:lnTo>
                    <a:pt x="1449" y="264"/>
                  </a:lnTo>
                  <a:lnTo>
                    <a:pt x="1457" y="264"/>
                  </a:lnTo>
                  <a:lnTo>
                    <a:pt x="1449" y="264"/>
                  </a:lnTo>
                  <a:lnTo>
                    <a:pt x="1457" y="264"/>
                  </a:lnTo>
                  <a:lnTo>
                    <a:pt x="1457" y="264"/>
                  </a:lnTo>
                  <a:lnTo>
                    <a:pt x="1465" y="264"/>
                  </a:lnTo>
                  <a:lnTo>
                    <a:pt x="1457" y="264"/>
                  </a:lnTo>
                  <a:lnTo>
                    <a:pt x="1465" y="256"/>
                  </a:lnTo>
                  <a:lnTo>
                    <a:pt x="1465" y="256"/>
                  </a:lnTo>
                  <a:lnTo>
                    <a:pt x="1473" y="256"/>
                  </a:lnTo>
                  <a:lnTo>
                    <a:pt x="1473" y="256"/>
                  </a:lnTo>
                  <a:lnTo>
                    <a:pt x="1481" y="248"/>
                  </a:lnTo>
                  <a:lnTo>
                    <a:pt x="1481" y="248"/>
                  </a:lnTo>
                  <a:lnTo>
                    <a:pt x="1489" y="248"/>
                  </a:lnTo>
                  <a:lnTo>
                    <a:pt x="1489" y="240"/>
                  </a:lnTo>
                  <a:lnTo>
                    <a:pt x="1497" y="240"/>
                  </a:lnTo>
                  <a:lnTo>
                    <a:pt x="1497" y="240"/>
                  </a:lnTo>
                  <a:lnTo>
                    <a:pt x="1497" y="240"/>
                  </a:lnTo>
                  <a:lnTo>
                    <a:pt x="1505" y="232"/>
                  </a:lnTo>
                  <a:lnTo>
                    <a:pt x="1505" y="232"/>
                  </a:lnTo>
                  <a:lnTo>
                    <a:pt x="1505" y="232"/>
                  </a:lnTo>
                  <a:lnTo>
                    <a:pt x="1505" y="232"/>
                  </a:lnTo>
                  <a:lnTo>
                    <a:pt x="1513" y="232"/>
                  </a:lnTo>
                  <a:lnTo>
                    <a:pt x="1513" y="232"/>
                  </a:lnTo>
                  <a:lnTo>
                    <a:pt x="1521" y="224"/>
                  </a:lnTo>
                  <a:lnTo>
                    <a:pt x="1513" y="224"/>
                  </a:lnTo>
                  <a:lnTo>
                    <a:pt x="1521" y="224"/>
                  </a:lnTo>
                  <a:lnTo>
                    <a:pt x="1521" y="224"/>
                  </a:lnTo>
                  <a:lnTo>
                    <a:pt x="1529" y="224"/>
                  </a:lnTo>
                  <a:lnTo>
                    <a:pt x="1529" y="216"/>
                  </a:lnTo>
                  <a:lnTo>
                    <a:pt x="1537" y="216"/>
                  </a:lnTo>
                  <a:lnTo>
                    <a:pt x="1537" y="216"/>
                  </a:lnTo>
                  <a:lnTo>
                    <a:pt x="1545" y="208"/>
                  </a:lnTo>
                  <a:lnTo>
                    <a:pt x="1545" y="208"/>
                  </a:lnTo>
                  <a:lnTo>
                    <a:pt x="1553" y="208"/>
                  </a:lnTo>
                  <a:lnTo>
                    <a:pt x="1553" y="200"/>
                  </a:lnTo>
                  <a:lnTo>
                    <a:pt x="1553" y="200"/>
                  </a:lnTo>
                  <a:lnTo>
                    <a:pt x="1561" y="200"/>
                  </a:lnTo>
                  <a:lnTo>
                    <a:pt x="1561" y="192"/>
                  </a:lnTo>
                  <a:lnTo>
                    <a:pt x="1569" y="192"/>
                  </a:lnTo>
                  <a:lnTo>
                    <a:pt x="1569" y="192"/>
                  </a:lnTo>
                  <a:lnTo>
                    <a:pt x="1577" y="192"/>
                  </a:lnTo>
                  <a:lnTo>
                    <a:pt x="1577" y="184"/>
                  </a:lnTo>
                  <a:lnTo>
                    <a:pt x="1585" y="184"/>
                  </a:lnTo>
                  <a:lnTo>
                    <a:pt x="1585" y="184"/>
                  </a:lnTo>
                  <a:lnTo>
                    <a:pt x="1593" y="176"/>
                  </a:lnTo>
                  <a:lnTo>
                    <a:pt x="1593" y="176"/>
                  </a:lnTo>
                  <a:lnTo>
                    <a:pt x="1601" y="176"/>
                  </a:lnTo>
                  <a:lnTo>
                    <a:pt x="1601" y="168"/>
                  </a:lnTo>
                  <a:lnTo>
                    <a:pt x="1609" y="168"/>
                  </a:lnTo>
                  <a:lnTo>
                    <a:pt x="1609" y="168"/>
                  </a:lnTo>
                  <a:lnTo>
                    <a:pt x="1609" y="160"/>
                  </a:lnTo>
                  <a:lnTo>
                    <a:pt x="1609" y="160"/>
                  </a:lnTo>
                  <a:lnTo>
                    <a:pt x="1617" y="160"/>
                  </a:lnTo>
                  <a:lnTo>
                    <a:pt x="1617" y="160"/>
                  </a:lnTo>
                  <a:lnTo>
                    <a:pt x="1625" y="152"/>
                  </a:lnTo>
                  <a:lnTo>
                    <a:pt x="1625" y="152"/>
                  </a:lnTo>
                  <a:lnTo>
                    <a:pt x="1633" y="152"/>
                  </a:lnTo>
                  <a:lnTo>
                    <a:pt x="1633" y="144"/>
                  </a:lnTo>
                  <a:lnTo>
                    <a:pt x="1641" y="144"/>
                  </a:lnTo>
                  <a:lnTo>
                    <a:pt x="1641" y="144"/>
                  </a:lnTo>
                  <a:lnTo>
                    <a:pt x="1641" y="144"/>
                  </a:lnTo>
                  <a:lnTo>
                    <a:pt x="1641" y="144"/>
                  </a:lnTo>
                  <a:lnTo>
                    <a:pt x="1649" y="136"/>
                  </a:lnTo>
                  <a:lnTo>
                    <a:pt x="1649" y="136"/>
                  </a:lnTo>
                  <a:lnTo>
                    <a:pt x="1649" y="136"/>
                  </a:lnTo>
                  <a:lnTo>
                    <a:pt x="1657" y="128"/>
                  </a:lnTo>
                  <a:lnTo>
                    <a:pt x="1657" y="128"/>
                  </a:lnTo>
                  <a:lnTo>
                    <a:pt x="1665" y="128"/>
                  </a:lnTo>
                  <a:lnTo>
                    <a:pt x="1665" y="128"/>
                  </a:lnTo>
                  <a:lnTo>
                    <a:pt x="1673" y="120"/>
                  </a:lnTo>
                  <a:lnTo>
                    <a:pt x="1673" y="120"/>
                  </a:lnTo>
                  <a:lnTo>
                    <a:pt x="1681" y="120"/>
                  </a:lnTo>
                  <a:lnTo>
                    <a:pt x="1681" y="112"/>
                  </a:lnTo>
                  <a:lnTo>
                    <a:pt x="1689" y="112"/>
                  </a:lnTo>
                  <a:lnTo>
                    <a:pt x="1689" y="112"/>
                  </a:lnTo>
                  <a:lnTo>
                    <a:pt x="1689" y="112"/>
                  </a:lnTo>
                  <a:lnTo>
                    <a:pt x="1689" y="112"/>
                  </a:lnTo>
                  <a:lnTo>
                    <a:pt x="1697" y="104"/>
                  </a:lnTo>
                  <a:lnTo>
                    <a:pt x="1697" y="104"/>
                  </a:lnTo>
                  <a:lnTo>
                    <a:pt x="1705" y="104"/>
                  </a:lnTo>
                  <a:lnTo>
                    <a:pt x="1705" y="96"/>
                  </a:lnTo>
                  <a:lnTo>
                    <a:pt x="1705" y="96"/>
                  </a:lnTo>
                  <a:lnTo>
                    <a:pt x="1713" y="96"/>
                  </a:lnTo>
                  <a:lnTo>
                    <a:pt x="1713" y="88"/>
                  </a:lnTo>
                  <a:lnTo>
                    <a:pt x="1721" y="88"/>
                  </a:lnTo>
                  <a:lnTo>
                    <a:pt x="1721" y="88"/>
                  </a:lnTo>
                  <a:lnTo>
                    <a:pt x="1729" y="80"/>
                  </a:lnTo>
                  <a:lnTo>
                    <a:pt x="1729" y="80"/>
                  </a:lnTo>
                  <a:lnTo>
                    <a:pt x="1737" y="80"/>
                  </a:lnTo>
                  <a:lnTo>
                    <a:pt x="1737" y="80"/>
                  </a:lnTo>
                  <a:lnTo>
                    <a:pt x="1737" y="72"/>
                  </a:lnTo>
                  <a:lnTo>
                    <a:pt x="1737" y="80"/>
                  </a:lnTo>
                  <a:lnTo>
                    <a:pt x="1745" y="72"/>
                  </a:lnTo>
                  <a:lnTo>
                    <a:pt x="1745" y="72"/>
                  </a:lnTo>
                  <a:lnTo>
                    <a:pt x="1745" y="72"/>
                  </a:lnTo>
                  <a:lnTo>
                    <a:pt x="1753" y="72"/>
                  </a:lnTo>
                  <a:lnTo>
                    <a:pt x="1753" y="64"/>
                  </a:lnTo>
                  <a:lnTo>
                    <a:pt x="1753" y="64"/>
                  </a:lnTo>
                  <a:lnTo>
                    <a:pt x="1761" y="64"/>
                  </a:lnTo>
                  <a:lnTo>
                    <a:pt x="1761" y="64"/>
                  </a:lnTo>
                  <a:lnTo>
                    <a:pt x="1761" y="64"/>
                  </a:lnTo>
                  <a:lnTo>
                    <a:pt x="1761" y="64"/>
                  </a:lnTo>
                  <a:lnTo>
                    <a:pt x="1769" y="64"/>
                  </a:lnTo>
                  <a:lnTo>
                    <a:pt x="1769" y="56"/>
                  </a:lnTo>
                  <a:lnTo>
                    <a:pt x="1777" y="56"/>
                  </a:lnTo>
                  <a:lnTo>
                    <a:pt x="1777" y="56"/>
                  </a:lnTo>
                  <a:lnTo>
                    <a:pt x="1777" y="56"/>
                  </a:lnTo>
                  <a:lnTo>
                    <a:pt x="1777" y="56"/>
                  </a:lnTo>
                  <a:lnTo>
                    <a:pt x="1777" y="56"/>
                  </a:lnTo>
                  <a:lnTo>
                    <a:pt x="1785" y="56"/>
                  </a:lnTo>
                  <a:lnTo>
                    <a:pt x="1785" y="56"/>
                  </a:lnTo>
                  <a:lnTo>
                    <a:pt x="1793" y="56"/>
                  </a:lnTo>
                  <a:lnTo>
                    <a:pt x="1793" y="56"/>
                  </a:lnTo>
                  <a:lnTo>
                    <a:pt x="1793" y="56"/>
                  </a:lnTo>
                  <a:lnTo>
                    <a:pt x="1801" y="48"/>
                  </a:lnTo>
                  <a:lnTo>
                    <a:pt x="1801" y="48"/>
                  </a:lnTo>
                  <a:lnTo>
                    <a:pt x="1801" y="48"/>
                  </a:lnTo>
                  <a:lnTo>
                    <a:pt x="1801" y="48"/>
                  </a:lnTo>
                  <a:lnTo>
                    <a:pt x="1809" y="48"/>
                  </a:lnTo>
                  <a:lnTo>
                    <a:pt x="1809" y="48"/>
                  </a:lnTo>
                  <a:lnTo>
                    <a:pt x="1817" y="48"/>
                  </a:lnTo>
                  <a:lnTo>
                    <a:pt x="1817" y="48"/>
                  </a:lnTo>
                  <a:lnTo>
                    <a:pt x="1817" y="48"/>
                  </a:lnTo>
                  <a:lnTo>
                    <a:pt x="1825" y="48"/>
                  </a:lnTo>
                  <a:lnTo>
                    <a:pt x="1825" y="48"/>
                  </a:lnTo>
                  <a:lnTo>
                    <a:pt x="1833" y="48"/>
                  </a:lnTo>
                  <a:lnTo>
                    <a:pt x="1833" y="48"/>
                  </a:lnTo>
                  <a:lnTo>
                    <a:pt x="1841" y="48"/>
                  </a:lnTo>
                  <a:lnTo>
                    <a:pt x="1841" y="48"/>
                  </a:lnTo>
                  <a:lnTo>
                    <a:pt x="1841" y="48"/>
                  </a:lnTo>
                  <a:lnTo>
                    <a:pt x="1849" y="48"/>
                  </a:lnTo>
                  <a:lnTo>
                    <a:pt x="1849" y="48"/>
                  </a:lnTo>
                  <a:lnTo>
                    <a:pt x="1857" y="48"/>
                  </a:lnTo>
                  <a:lnTo>
                    <a:pt x="1857" y="48"/>
                  </a:lnTo>
                  <a:lnTo>
                    <a:pt x="1865" y="48"/>
                  </a:lnTo>
                  <a:lnTo>
                    <a:pt x="1865" y="48"/>
                  </a:lnTo>
                  <a:lnTo>
                    <a:pt x="1873" y="48"/>
                  </a:lnTo>
                  <a:lnTo>
                    <a:pt x="1873" y="48"/>
                  </a:lnTo>
                  <a:lnTo>
                    <a:pt x="1873" y="48"/>
                  </a:lnTo>
                  <a:lnTo>
                    <a:pt x="1881" y="48"/>
                  </a:lnTo>
                  <a:lnTo>
                    <a:pt x="1881" y="48"/>
                  </a:lnTo>
                  <a:lnTo>
                    <a:pt x="1889" y="48"/>
                  </a:lnTo>
                  <a:lnTo>
                    <a:pt x="1889" y="48"/>
                  </a:lnTo>
                  <a:lnTo>
                    <a:pt x="1889" y="48"/>
                  </a:lnTo>
                  <a:lnTo>
                    <a:pt x="1889" y="48"/>
                  </a:lnTo>
                  <a:lnTo>
                    <a:pt x="1889" y="48"/>
                  </a:lnTo>
                  <a:lnTo>
                    <a:pt x="1897" y="48"/>
                  </a:lnTo>
                  <a:lnTo>
                    <a:pt x="1897" y="48"/>
                  </a:lnTo>
                  <a:lnTo>
                    <a:pt x="1905" y="40"/>
                  </a:lnTo>
                  <a:lnTo>
                    <a:pt x="1905" y="40"/>
                  </a:lnTo>
                  <a:lnTo>
                    <a:pt x="1913" y="40"/>
                  </a:lnTo>
                  <a:lnTo>
                    <a:pt x="1913" y="40"/>
                  </a:lnTo>
                  <a:lnTo>
                    <a:pt x="1913" y="40"/>
                  </a:lnTo>
                  <a:lnTo>
                    <a:pt x="1921" y="40"/>
                  </a:lnTo>
                  <a:lnTo>
                    <a:pt x="1921" y="40"/>
                  </a:lnTo>
                  <a:lnTo>
                    <a:pt x="1921" y="40"/>
                  </a:lnTo>
                  <a:lnTo>
                    <a:pt x="1929" y="40"/>
                  </a:lnTo>
                  <a:lnTo>
                    <a:pt x="1929" y="32"/>
                  </a:lnTo>
                  <a:lnTo>
                    <a:pt x="1937" y="32"/>
                  </a:lnTo>
                  <a:lnTo>
                    <a:pt x="1937" y="32"/>
                  </a:lnTo>
                  <a:lnTo>
                    <a:pt x="1937" y="32"/>
                  </a:lnTo>
                  <a:lnTo>
                    <a:pt x="1945" y="32"/>
                  </a:lnTo>
                  <a:lnTo>
                    <a:pt x="1945" y="32"/>
                  </a:lnTo>
                  <a:lnTo>
                    <a:pt x="1953" y="24"/>
                  </a:lnTo>
                  <a:lnTo>
                    <a:pt x="1953" y="24"/>
                  </a:lnTo>
                  <a:lnTo>
                    <a:pt x="1961" y="24"/>
                  </a:lnTo>
                  <a:lnTo>
                    <a:pt x="1961" y="24"/>
                  </a:lnTo>
                  <a:lnTo>
                    <a:pt x="1969" y="24"/>
                  </a:lnTo>
                  <a:lnTo>
                    <a:pt x="1969" y="16"/>
                  </a:lnTo>
                  <a:lnTo>
                    <a:pt x="1969" y="16"/>
                  </a:lnTo>
                  <a:lnTo>
                    <a:pt x="1977" y="16"/>
                  </a:lnTo>
                  <a:lnTo>
                    <a:pt x="1977" y="16"/>
                  </a:lnTo>
                  <a:lnTo>
                    <a:pt x="1977" y="16"/>
                  </a:lnTo>
                  <a:lnTo>
                    <a:pt x="1977" y="16"/>
                  </a:lnTo>
                  <a:lnTo>
                    <a:pt x="1985" y="16"/>
                  </a:lnTo>
                  <a:lnTo>
                    <a:pt x="1985" y="16"/>
                  </a:lnTo>
                  <a:lnTo>
                    <a:pt x="1985" y="16"/>
                  </a:lnTo>
                  <a:lnTo>
                    <a:pt x="1993" y="16"/>
                  </a:lnTo>
                  <a:lnTo>
                    <a:pt x="1993" y="8"/>
                  </a:lnTo>
                  <a:lnTo>
                    <a:pt x="2001" y="8"/>
                  </a:lnTo>
                  <a:lnTo>
                    <a:pt x="2001" y="8"/>
                  </a:lnTo>
                  <a:lnTo>
                    <a:pt x="2001" y="8"/>
                  </a:lnTo>
                  <a:lnTo>
                    <a:pt x="2009" y="8"/>
                  </a:lnTo>
                  <a:lnTo>
                    <a:pt x="2009" y="8"/>
                  </a:lnTo>
                  <a:lnTo>
                    <a:pt x="2009" y="8"/>
                  </a:lnTo>
                  <a:lnTo>
                    <a:pt x="2009" y="8"/>
                  </a:lnTo>
                  <a:lnTo>
                    <a:pt x="2017" y="8"/>
                  </a:lnTo>
                  <a:lnTo>
                    <a:pt x="2025" y="8"/>
                  </a:lnTo>
                  <a:lnTo>
                    <a:pt x="2025" y="8"/>
                  </a:lnTo>
                  <a:lnTo>
                    <a:pt x="2025" y="8"/>
                  </a:lnTo>
                  <a:lnTo>
                    <a:pt x="2033" y="8"/>
                  </a:lnTo>
                  <a:lnTo>
                    <a:pt x="2033" y="8"/>
                  </a:lnTo>
                  <a:lnTo>
                    <a:pt x="2041" y="8"/>
                  </a:lnTo>
                  <a:lnTo>
                    <a:pt x="2041" y="8"/>
                  </a:lnTo>
                  <a:lnTo>
                    <a:pt x="2041" y="0"/>
                  </a:lnTo>
                  <a:lnTo>
                    <a:pt x="2050" y="0"/>
                  </a:lnTo>
                  <a:lnTo>
                    <a:pt x="2050" y="0"/>
                  </a:lnTo>
                  <a:lnTo>
                    <a:pt x="2058" y="0"/>
                  </a:lnTo>
                  <a:lnTo>
                    <a:pt x="2058" y="0"/>
                  </a:lnTo>
                  <a:lnTo>
                    <a:pt x="2066" y="0"/>
                  </a:lnTo>
                  <a:lnTo>
                    <a:pt x="2066" y="0"/>
                  </a:lnTo>
                  <a:lnTo>
                    <a:pt x="2074" y="0"/>
                  </a:lnTo>
                  <a:lnTo>
                    <a:pt x="2074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90" y="0"/>
                  </a:lnTo>
                  <a:lnTo>
                    <a:pt x="2090" y="0"/>
                  </a:lnTo>
                  <a:lnTo>
                    <a:pt x="2098" y="0"/>
                  </a:lnTo>
                  <a:lnTo>
                    <a:pt x="2098" y="0"/>
                  </a:lnTo>
                  <a:lnTo>
                    <a:pt x="2098" y="0"/>
                  </a:lnTo>
                  <a:lnTo>
                    <a:pt x="2106" y="0"/>
                  </a:lnTo>
                  <a:lnTo>
                    <a:pt x="2106" y="0"/>
                  </a:lnTo>
                  <a:lnTo>
                    <a:pt x="2114" y="0"/>
                  </a:lnTo>
                  <a:lnTo>
                    <a:pt x="2114" y="0"/>
                  </a:lnTo>
                  <a:lnTo>
                    <a:pt x="2122" y="0"/>
                  </a:lnTo>
                  <a:lnTo>
                    <a:pt x="2122" y="0"/>
                  </a:lnTo>
                  <a:lnTo>
                    <a:pt x="2130" y="0"/>
                  </a:lnTo>
                  <a:lnTo>
                    <a:pt x="2130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62" y="0"/>
                  </a:lnTo>
                  <a:lnTo>
                    <a:pt x="2162" y="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178" y="0"/>
                  </a:lnTo>
                  <a:lnTo>
                    <a:pt x="2178" y="0"/>
                  </a:lnTo>
                  <a:lnTo>
                    <a:pt x="2186" y="0"/>
                  </a:lnTo>
                  <a:lnTo>
                    <a:pt x="2186" y="0"/>
                  </a:lnTo>
                  <a:lnTo>
                    <a:pt x="2194" y="0"/>
                  </a:lnTo>
                  <a:lnTo>
                    <a:pt x="2194" y="0"/>
                  </a:lnTo>
                  <a:lnTo>
                    <a:pt x="2194" y="0"/>
                  </a:lnTo>
                  <a:lnTo>
                    <a:pt x="2202" y="0"/>
                  </a:lnTo>
                  <a:lnTo>
                    <a:pt x="2202" y="0"/>
                  </a:lnTo>
                  <a:lnTo>
                    <a:pt x="2210" y="0"/>
                  </a:lnTo>
                  <a:lnTo>
                    <a:pt x="2210" y="0"/>
                  </a:lnTo>
                  <a:lnTo>
                    <a:pt x="2218" y="0"/>
                  </a:lnTo>
                  <a:lnTo>
                    <a:pt x="2218" y="0"/>
                  </a:lnTo>
                  <a:lnTo>
                    <a:pt x="2226" y="0"/>
                  </a:lnTo>
                  <a:lnTo>
                    <a:pt x="2226" y="0"/>
                  </a:lnTo>
                  <a:lnTo>
                    <a:pt x="2234" y="0"/>
                  </a:lnTo>
                  <a:lnTo>
                    <a:pt x="2234" y="0"/>
                  </a:lnTo>
                  <a:lnTo>
                    <a:pt x="2242" y="0"/>
                  </a:lnTo>
                  <a:lnTo>
                    <a:pt x="2242" y="0"/>
                  </a:lnTo>
                  <a:lnTo>
                    <a:pt x="2250" y="0"/>
                  </a:lnTo>
                  <a:lnTo>
                    <a:pt x="2250" y="0"/>
                  </a:lnTo>
                  <a:lnTo>
                    <a:pt x="2250" y="0"/>
                  </a:lnTo>
                  <a:lnTo>
                    <a:pt x="2258" y="0"/>
                  </a:lnTo>
                  <a:lnTo>
                    <a:pt x="2258" y="0"/>
                  </a:lnTo>
                  <a:lnTo>
                    <a:pt x="2266" y="0"/>
                  </a:lnTo>
                  <a:lnTo>
                    <a:pt x="2266" y="0"/>
                  </a:lnTo>
                  <a:lnTo>
                    <a:pt x="2274" y="0"/>
                  </a:lnTo>
                  <a:lnTo>
                    <a:pt x="2274" y="0"/>
                  </a:lnTo>
                  <a:lnTo>
                    <a:pt x="2282" y="0"/>
                  </a:lnTo>
                  <a:lnTo>
                    <a:pt x="2282" y="0"/>
                  </a:lnTo>
                  <a:lnTo>
                    <a:pt x="2290" y="0"/>
                  </a:lnTo>
                  <a:lnTo>
                    <a:pt x="2290" y="0"/>
                  </a:lnTo>
                  <a:lnTo>
                    <a:pt x="2298" y="0"/>
                  </a:lnTo>
                  <a:lnTo>
                    <a:pt x="2298" y="0"/>
                  </a:lnTo>
                  <a:lnTo>
                    <a:pt x="2298" y="0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314" y="0"/>
                  </a:lnTo>
                  <a:lnTo>
                    <a:pt x="2314" y="0"/>
                  </a:lnTo>
                  <a:lnTo>
                    <a:pt x="2322" y="0"/>
                  </a:lnTo>
                  <a:lnTo>
                    <a:pt x="2322" y="0"/>
                  </a:lnTo>
                  <a:lnTo>
                    <a:pt x="2330" y="0"/>
                  </a:lnTo>
                  <a:lnTo>
                    <a:pt x="2330" y="0"/>
                  </a:lnTo>
                  <a:lnTo>
                    <a:pt x="2338" y="0"/>
                  </a:lnTo>
                  <a:lnTo>
                    <a:pt x="2338" y="0"/>
                  </a:lnTo>
                  <a:lnTo>
                    <a:pt x="2346" y="0"/>
                  </a:lnTo>
                  <a:lnTo>
                    <a:pt x="2346" y="0"/>
                  </a:lnTo>
                  <a:lnTo>
                    <a:pt x="2346" y="0"/>
                  </a:lnTo>
                  <a:lnTo>
                    <a:pt x="2354" y="0"/>
                  </a:lnTo>
                  <a:lnTo>
                    <a:pt x="2354" y="0"/>
                  </a:lnTo>
                  <a:lnTo>
                    <a:pt x="2362" y="0"/>
                  </a:lnTo>
                  <a:lnTo>
                    <a:pt x="2362" y="0"/>
                  </a:lnTo>
                  <a:lnTo>
                    <a:pt x="2370" y="0"/>
                  </a:lnTo>
                  <a:lnTo>
                    <a:pt x="2370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386" y="0"/>
                  </a:lnTo>
                  <a:lnTo>
                    <a:pt x="2386" y="0"/>
                  </a:lnTo>
                  <a:lnTo>
                    <a:pt x="2394" y="0"/>
                  </a:lnTo>
                  <a:lnTo>
                    <a:pt x="2394" y="0"/>
                  </a:lnTo>
                  <a:lnTo>
                    <a:pt x="2402" y="0"/>
                  </a:lnTo>
                  <a:lnTo>
                    <a:pt x="2402" y="0"/>
                  </a:lnTo>
                  <a:lnTo>
                    <a:pt x="2402" y="0"/>
                  </a:lnTo>
                  <a:lnTo>
                    <a:pt x="2410" y="0"/>
                  </a:lnTo>
                  <a:lnTo>
                    <a:pt x="2410" y="0"/>
                  </a:lnTo>
                  <a:lnTo>
                    <a:pt x="2418" y="0"/>
                  </a:lnTo>
                  <a:lnTo>
                    <a:pt x="2418" y="0"/>
                  </a:lnTo>
                  <a:lnTo>
                    <a:pt x="2426" y="0"/>
                  </a:lnTo>
                  <a:lnTo>
                    <a:pt x="2426" y="0"/>
                  </a:lnTo>
                  <a:lnTo>
                    <a:pt x="2434" y="0"/>
                  </a:lnTo>
                  <a:lnTo>
                    <a:pt x="2434" y="0"/>
                  </a:lnTo>
                  <a:lnTo>
                    <a:pt x="2442" y="0"/>
                  </a:lnTo>
                  <a:lnTo>
                    <a:pt x="2442" y="0"/>
                  </a:lnTo>
                  <a:lnTo>
                    <a:pt x="2450" y="0"/>
                  </a:lnTo>
                  <a:lnTo>
                    <a:pt x="2450" y="0"/>
                  </a:lnTo>
                  <a:lnTo>
                    <a:pt x="2450" y="0"/>
                  </a:lnTo>
                  <a:lnTo>
                    <a:pt x="2458" y="0"/>
                  </a:lnTo>
                  <a:lnTo>
                    <a:pt x="2458" y="0"/>
                  </a:lnTo>
                  <a:lnTo>
                    <a:pt x="2466" y="0"/>
                  </a:lnTo>
                  <a:lnTo>
                    <a:pt x="2466" y="0"/>
                  </a:lnTo>
                  <a:lnTo>
                    <a:pt x="2474" y="0"/>
                  </a:lnTo>
                  <a:lnTo>
                    <a:pt x="2474" y="0"/>
                  </a:lnTo>
                  <a:lnTo>
                    <a:pt x="2482" y="8"/>
                  </a:lnTo>
                  <a:lnTo>
                    <a:pt x="2490" y="16"/>
                  </a:lnTo>
                  <a:lnTo>
                    <a:pt x="2474" y="24"/>
                  </a:lnTo>
                  <a:lnTo>
                    <a:pt x="2474" y="24"/>
                  </a:lnTo>
                  <a:lnTo>
                    <a:pt x="2466" y="24"/>
                  </a:lnTo>
                  <a:lnTo>
                    <a:pt x="2466" y="24"/>
                  </a:lnTo>
                  <a:lnTo>
                    <a:pt x="2458" y="24"/>
                  </a:lnTo>
                  <a:lnTo>
                    <a:pt x="2458" y="24"/>
                  </a:lnTo>
                  <a:lnTo>
                    <a:pt x="2450" y="24"/>
                  </a:lnTo>
                  <a:lnTo>
                    <a:pt x="2450" y="24"/>
                  </a:lnTo>
                  <a:lnTo>
                    <a:pt x="2450" y="24"/>
                  </a:lnTo>
                  <a:lnTo>
                    <a:pt x="2442" y="24"/>
                  </a:lnTo>
                  <a:lnTo>
                    <a:pt x="2442" y="24"/>
                  </a:lnTo>
                  <a:lnTo>
                    <a:pt x="2434" y="24"/>
                  </a:lnTo>
                  <a:lnTo>
                    <a:pt x="2434" y="24"/>
                  </a:lnTo>
                  <a:lnTo>
                    <a:pt x="2426" y="24"/>
                  </a:lnTo>
                  <a:lnTo>
                    <a:pt x="2426" y="24"/>
                  </a:lnTo>
                  <a:lnTo>
                    <a:pt x="2418" y="24"/>
                  </a:lnTo>
                  <a:lnTo>
                    <a:pt x="2418" y="24"/>
                  </a:lnTo>
                  <a:lnTo>
                    <a:pt x="2410" y="24"/>
                  </a:lnTo>
                  <a:lnTo>
                    <a:pt x="2410" y="24"/>
                  </a:lnTo>
                  <a:lnTo>
                    <a:pt x="2402" y="24"/>
                  </a:lnTo>
                  <a:lnTo>
                    <a:pt x="2402" y="24"/>
                  </a:lnTo>
                  <a:lnTo>
                    <a:pt x="2402" y="24"/>
                  </a:lnTo>
                  <a:lnTo>
                    <a:pt x="2394" y="24"/>
                  </a:lnTo>
                  <a:lnTo>
                    <a:pt x="2394" y="24"/>
                  </a:lnTo>
                  <a:lnTo>
                    <a:pt x="2386" y="24"/>
                  </a:lnTo>
                  <a:lnTo>
                    <a:pt x="2386" y="24"/>
                  </a:lnTo>
                  <a:lnTo>
                    <a:pt x="2378" y="24"/>
                  </a:lnTo>
                  <a:lnTo>
                    <a:pt x="2378" y="24"/>
                  </a:lnTo>
                  <a:lnTo>
                    <a:pt x="2370" y="24"/>
                  </a:lnTo>
                  <a:lnTo>
                    <a:pt x="2370" y="24"/>
                  </a:lnTo>
                  <a:lnTo>
                    <a:pt x="2362" y="24"/>
                  </a:lnTo>
                  <a:lnTo>
                    <a:pt x="2362" y="24"/>
                  </a:lnTo>
                  <a:lnTo>
                    <a:pt x="2354" y="24"/>
                  </a:lnTo>
                  <a:lnTo>
                    <a:pt x="2354" y="24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38" y="24"/>
                  </a:lnTo>
                  <a:lnTo>
                    <a:pt x="2338" y="24"/>
                  </a:lnTo>
                  <a:lnTo>
                    <a:pt x="2330" y="24"/>
                  </a:lnTo>
                  <a:lnTo>
                    <a:pt x="2330" y="24"/>
                  </a:lnTo>
                  <a:lnTo>
                    <a:pt x="2322" y="24"/>
                  </a:lnTo>
                  <a:lnTo>
                    <a:pt x="2322" y="24"/>
                  </a:lnTo>
                  <a:lnTo>
                    <a:pt x="2314" y="24"/>
                  </a:lnTo>
                  <a:lnTo>
                    <a:pt x="2314" y="24"/>
                  </a:lnTo>
                  <a:lnTo>
                    <a:pt x="2306" y="24"/>
                  </a:lnTo>
                  <a:lnTo>
                    <a:pt x="2306" y="24"/>
                  </a:lnTo>
                  <a:lnTo>
                    <a:pt x="2298" y="24"/>
                  </a:lnTo>
                  <a:lnTo>
                    <a:pt x="2298" y="24"/>
                  </a:lnTo>
                  <a:lnTo>
                    <a:pt x="2298" y="24"/>
                  </a:lnTo>
                  <a:lnTo>
                    <a:pt x="2290" y="24"/>
                  </a:lnTo>
                  <a:lnTo>
                    <a:pt x="2290" y="24"/>
                  </a:lnTo>
                  <a:lnTo>
                    <a:pt x="2282" y="24"/>
                  </a:lnTo>
                  <a:lnTo>
                    <a:pt x="2282" y="24"/>
                  </a:lnTo>
                  <a:lnTo>
                    <a:pt x="2274" y="24"/>
                  </a:lnTo>
                  <a:lnTo>
                    <a:pt x="2274" y="24"/>
                  </a:lnTo>
                  <a:lnTo>
                    <a:pt x="2266" y="24"/>
                  </a:lnTo>
                  <a:lnTo>
                    <a:pt x="2266" y="24"/>
                  </a:lnTo>
                  <a:lnTo>
                    <a:pt x="2258" y="24"/>
                  </a:lnTo>
                  <a:lnTo>
                    <a:pt x="2258" y="24"/>
                  </a:lnTo>
                  <a:lnTo>
                    <a:pt x="2250" y="24"/>
                  </a:lnTo>
                  <a:lnTo>
                    <a:pt x="2250" y="24"/>
                  </a:lnTo>
                  <a:lnTo>
                    <a:pt x="2250" y="24"/>
                  </a:lnTo>
                  <a:lnTo>
                    <a:pt x="2242" y="24"/>
                  </a:lnTo>
                  <a:lnTo>
                    <a:pt x="2242" y="24"/>
                  </a:lnTo>
                  <a:lnTo>
                    <a:pt x="2234" y="24"/>
                  </a:lnTo>
                  <a:lnTo>
                    <a:pt x="2234" y="24"/>
                  </a:lnTo>
                  <a:lnTo>
                    <a:pt x="2226" y="24"/>
                  </a:lnTo>
                  <a:lnTo>
                    <a:pt x="2226" y="24"/>
                  </a:lnTo>
                  <a:lnTo>
                    <a:pt x="2218" y="24"/>
                  </a:lnTo>
                  <a:lnTo>
                    <a:pt x="2218" y="24"/>
                  </a:lnTo>
                  <a:lnTo>
                    <a:pt x="2210" y="24"/>
                  </a:lnTo>
                  <a:lnTo>
                    <a:pt x="2210" y="24"/>
                  </a:lnTo>
                  <a:lnTo>
                    <a:pt x="2202" y="24"/>
                  </a:lnTo>
                  <a:lnTo>
                    <a:pt x="2202" y="24"/>
                  </a:lnTo>
                  <a:lnTo>
                    <a:pt x="2194" y="24"/>
                  </a:lnTo>
                  <a:lnTo>
                    <a:pt x="2194" y="24"/>
                  </a:lnTo>
                  <a:lnTo>
                    <a:pt x="2194" y="24"/>
                  </a:lnTo>
                  <a:lnTo>
                    <a:pt x="2186" y="24"/>
                  </a:lnTo>
                  <a:lnTo>
                    <a:pt x="2186" y="24"/>
                  </a:lnTo>
                  <a:lnTo>
                    <a:pt x="2178" y="24"/>
                  </a:lnTo>
                  <a:lnTo>
                    <a:pt x="2178" y="24"/>
                  </a:lnTo>
                  <a:lnTo>
                    <a:pt x="2170" y="24"/>
                  </a:lnTo>
                  <a:lnTo>
                    <a:pt x="2170" y="24"/>
                  </a:lnTo>
                  <a:lnTo>
                    <a:pt x="2162" y="24"/>
                  </a:lnTo>
                  <a:lnTo>
                    <a:pt x="2162" y="24"/>
                  </a:lnTo>
                  <a:lnTo>
                    <a:pt x="2154" y="24"/>
                  </a:lnTo>
                  <a:lnTo>
                    <a:pt x="2154" y="24"/>
                  </a:lnTo>
                  <a:lnTo>
                    <a:pt x="2146" y="24"/>
                  </a:lnTo>
                  <a:lnTo>
                    <a:pt x="2146" y="24"/>
                  </a:lnTo>
                  <a:lnTo>
                    <a:pt x="2146" y="24"/>
                  </a:lnTo>
                  <a:lnTo>
                    <a:pt x="2138" y="24"/>
                  </a:lnTo>
                  <a:lnTo>
                    <a:pt x="2138" y="24"/>
                  </a:lnTo>
                  <a:lnTo>
                    <a:pt x="2130" y="24"/>
                  </a:lnTo>
                  <a:lnTo>
                    <a:pt x="2130" y="24"/>
                  </a:lnTo>
                  <a:lnTo>
                    <a:pt x="2122" y="24"/>
                  </a:lnTo>
                  <a:lnTo>
                    <a:pt x="2122" y="24"/>
                  </a:lnTo>
                  <a:lnTo>
                    <a:pt x="2114" y="24"/>
                  </a:lnTo>
                  <a:lnTo>
                    <a:pt x="2114" y="24"/>
                  </a:lnTo>
                  <a:lnTo>
                    <a:pt x="2106" y="24"/>
                  </a:lnTo>
                  <a:lnTo>
                    <a:pt x="2106" y="24"/>
                  </a:lnTo>
                  <a:lnTo>
                    <a:pt x="2098" y="24"/>
                  </a:lnTo>
                  <a:lnTo>
                    <a:pt x="2098" y="24"/>
                  </a:lnTo>
                  <a:lnTo>
                    <a:pt x="2098" y="24"/>
                  </a:lnTo>
                  <a:lnTo>
                    <a:pt x="2090" y="24"/>
                  </a:lnTo>
                  <a:lnTo>
                    <a:pt x="2090" y="24"/>
                  </a:lnTo>
                  <a:lnTo>
                    <a:pt x="2082" y="24"/>
                  </a:lnTo>
                  <a:lnTo>
                    <a:pt x="2082" y="24"/>
                  </a:lnTo>
                  <a:lnTo>
                    <a:pt x="2074" y="24"/>
                  </a:lnTo>
                  <a:lnTo>
                    <a:pt x="2074" y="24"/>
                  </a:lnTo>
                  <a:lnTo>
                    <a:pt x="2066" y="24"/>
                  </a:lnTo>
                  <a:lnTo>
                    <a:pt x="2066" y="24"/>
                  </a:lnTo>
                  <a:lnTo>
                    <a:pt x="2058" y="24"/>
                  </a:lnTo>
                  <a:lnTo>
                    <a:pt x="2058" y="24"/>
                  </a:lnTo>
                  <a:lnTo>
                    <a:pt x="2050" y="24"/>
                  </a:lnTo>
                  <a:lnTo>
                    <a:pt x="2050" y="24"/>
                  </a:lnTo>
                  <a:lnTo>
                    <a:pt x="2041" y="24"/>
                  </a:lnTo>
                  <a:lnTo>
                    <a:pt x="2041" y="24"/>
                  </a:lnTo>
                  <a:lnTo>
                    <a:pt x="2041" y="32"/>
                  </a:lnTo>
                  <a:lnTo>
                    <a:pt x="2033" y="32"/>
                  </a:lnTo>
                  <a:lnTo>
                    <a:pt x="2033" y="32"/>
                  </a:lnTo>
                  <a:lnTo>
                    <a:pt x="2033" y="32"/>
                  </a:lnTo>
                  <a:lnTo>
                    <a:pt x="2025" y="32"/>
                  </a:lnTo>
                  <a:lnTo>
                    <a:pt x="2025" y="32"/>
                  </a:lnTo>
                  <a:lnTo>
                    <a:pt x="2017" y="32"/>
                  </a:lnTo>
                  <a:lnTo>
                    <a:pt x="2017" y="32"/>
                  </a:lnTo>
                  <a:lnTo>
                    <a:pt x="2017" y="32"/>
                  </a:lnTo>
                  <a:lnTo>
                    <a:pt x="2017" y="32"/>
                  </a:lnTo>
                  <a:lnTo>
                    <a:pt x="2009" y="32"/>
                  </a:lnTo>
                  <a:lnTo>
                    <a:pt x="2009" y="32"/>
                  </a:lnTo>
                  <a:lnTo>
                    <a:pt x="2009" y="32"/>
                  </a:lnTo>
                  <a:lnTo>
                    <a:pt x="2001" y="32"/>
                  </a:lnTo>
                  <a:lnTo>
                    <a:pt x="2001" y="32"/>
                  </a:lnTo>
                  <a:lnTo>
                    <a:pt x="1993" y="40"/>
                  </a:lnTo>
                  <a:lnTo>
                    <a:pt x="1993" y="40"/>
                  </a:lnTo>
                  <a:lnTo>
                    <a:pt x="1993" y="40"/>
                  </a:lnTo>
                  <a:lnTo>
                    <a:pt x="1985" y="40"/>
                  </a:lnTo>
                  <a:lnTo>
                    <a:pt x="1985" y="40"/>
                  </a:lnTo>
                  <a:lnTo>
                    <a:pt x="1985" y="40"/>
                  </a:lnTo>
                  <a:lnTo>
                    <a:pt x="1985" y="40"/>
                  </a:lnTo>
                  <a:lnTo>
                    <a:pt x="1985" y="40"/>
                  </a:lnTo>
                  <a:lnTo>
                    <a:pt x="1977" y="40"/>
                  </a:lnTo>
                  <a:lnTo>
                    <a:pt x="1977" y="40"/>
                  </a:lnTo>
                  <a:lnTo>
                    <a:pt x="1977" y="40"/>
                  </a:lnTo>
                  <a:lnTo>
                    <a:pt x="1969" y="48"/>
                  </a:lnTo>
                  <a:lnTo>
                    <a:pt x="1969" y="48"/>
                  </a:lnTo>
                  <a:lnTo>
                    <a:pt x="1961" y="48"/>
                  </a:lnTo>
                  <a:lnTo>
                    <a:pt x="1961" y="48"/>
                  </a:lnTo>
                  <a:lnTo>
                    <a:pt x="1961" y="48"/>
                  </a:lnTo>
                  <a:lnTo>
                    <a:pt x="1953" y="56"/>
                  </a:lnTo>
                  <a:lnTo>
                    <a:pt x="1953" y="56"/>
                  </a:lnTo>
                  <a:lnTo>
                    <a:pt x="1945" y="56"/>
                  </a:lnTo>
                  <a:lnTo>
                    <a:pt x="1937" y="56"/>
                  </a:lnTo>
                  <a:lnTo>
                    <a:pt x="1937" y="56"/>
                  </a:lnTo>
                  <a:lnTo>
                    <a:pt x="1937" y="56"/>
                  </a:lnTo>
                  <a:lnTo>
                    <a:pt x="1929" y="64"/>
                  </a:lnTo>
                  <a:lnTo>
                    <a:pt x="1929" y="64"/>
                  </a:lnTo>
                  <a:lnTo>
                    <a:pt x="1929" y="64"/>
                  </a:lnTo>
                  <a:lnTo>
                    <a:pt x="1921" y="64"/>
                  </a:lnTo>
                  <a:lnTo>
                    <a:pt x="1921" y="64"/>
                  </a:lnTo>
                  <a:lnTo>
                    <a:pt x="1913" y="64"/>
                  </a:lnTo>
                  <a:lnTo>
                    <a:pt x="1913" y="64"/>
                  </a:lnTo>
                  <a:lnTo>
                    <a:pt x="1905" y="64"/>
                  </a:lnTo>
                  <a:lnTo>
                    <a:pt x="1905" y="64"/>
                  </a:lnTo>
                  <a:lnTo>
                    <a:pt x="1897" y="72"/>
                  </a:lnTo>
                  <a:lnTo>
                    <a:pt x="1897" y="72"/>
                  </a:lnTo>
                  <a:lnTo>
                    <a:pt x="1897" y="72"/>
                  </a:lnTo>
                  <a:lnTo>
                    <a:pt x="1889" y="72"/>
                  </a:lnTo>
                  <a:lnTo>
                    <a:pt x="1889" y="72"/>
                  </a:lnTo>
                  <a:lnTo>
                    <a:pt x="1889" y="72"/>
                  </a:lnTo>
                  <a:lnTo>
                    <a:pt x="1881" y="72"/>
                  </a:lnTo>
                  <a:lnTo>
                    <a:pt x="1881" y="72"/>
                  </a:lnTo>
                  <a:lnTo>
                    <a:pt x="1881" y="72"/>
                  </a:lnTo>
                  <a:lnTo>
                    <a:pt x="1873" y="72"/>
                  </a:lnTo>
                  <a:lnTo>
                    <a:pt x="1873" y="72"/>
                  </a:lnTo>
                  <a:lnTo>
                    <a:pt x="1865" y="72"/>
                  </a:lnTo>
                  <a:lnTo>
                    <a:pt x="1865" y="72"/>
                  </a:lnTo>
                  <a:lnTo>
                    <a:pt x="1857" y="72"/>
                  </a:lnTo>
                  <a:lnTo>
                    <a:pt x="1857" y="72"/>
                  </a:lnTo>
                  <a:lnTo>
                    <a:pt x="1849" y="72"/>
                  </a:lnTo>
                  <a:lnTo>
                    <a:pt x="1849" y="72"/>
                  </a:lnTo>
                  <a:lnTo>
                    <a:pt x="1841" y="72"/>
                  </a:lnTo>
                  <a:lnTo>
                    <a:pt x="1841" y="72"/>
                  </a:lnTo>
                  <a:lnTo>
                    <a:pt x="1841" y="72"/>
                  </a:lnTo>
                  <a:lnTo>
                    <a:pt x="1833" y="72"/>
                  </a:lnTo>
                  <a:lnTo>
                    <a:pt x="1833" y="72"/>
                  </a:lnTo>
                  <a:lnTo>
                    <a:pt x="1825" y="72"/>
                  </a:lnTo>
                  <a:lnTo>
                    <a:pt x="1825" y="72"/>
                  </a:lnTo>
                  <a:lnTo>
                    <a:pt x="1817" y="72"/>
                  </a:lnTo>
                  <a:lnTo>
                    <a:pt x="1817" y="72"/>
                  </a:lnTo>
                  <a:lnTo>
                    <a:pt x="1817" y="72"/>
                  </a:lnTo>
                  <a:lnTo>
                    <a:pt x="1817" y="72"/>
                  </a:lnTo>
                  <a:lnTo>
                    <a:pt x="1809" y="72"/>
                  </a:lnTo>
                  <a:lnTo>
                    <a:pt x="1809" y="72"/>
                  </a:lnTo>
                  <a:lnTo>
                    <a:pt x="1809" y="72"/>
                  </a:lnTo>
                  <a:lnTo>
                    <a:pt x="1801" y="72"/>
                  </a:lnTo>
                  <a:lnTo>
                    <a:pt x="1801" y="72"/>
                  </a:lnTo>
                  <a:lnTo>
                    <a:pt x="1801" y="72"/>
                  </a:lnTo>
                  <a:lnTo>
                    <a:pt x="1801" y="72"/>
                  </a:lnTo>
                  <a:lnTo>
                    <a:pt x="1793" y="80"/>
                  </a:lnTo>
                  <a:lnTo>
                    <a:pt x="1793" y="80"/>
                  </a:lnTo>
                  <a:lnTo>
                    <a:pt x="1785" y="80"/>
                  </a:lnTo>
                  <a:lnTo>
                    <a:pt x="1793" y="80"/>
                  </a:lnTo>
                  <a:lnTo>
                    <a:pt x="1785" y="80"/>
                  </a:lnTo>
                  <a:lnTo>
                    <a:pt x="1785" y="80"/>
                  </a:lnTo>
                  <a:lnTo>
                    <a:pt x="1777" y="80"/>
                  </a:lnTo>
                  <a:lnTo>
                    <a:pt x="1785" y="80"/>
                  </a:lnTo>
                  <a:lnTo>
                    <a:pt x="1777" y="80"/>
                  </a:lnTo>
                  <a:lnTo>
                    <a:pt x="1777" y="80"/>
                  </a:lnTo>
                  <a:lnTo>
                    <a:pt x="1769" y="88"/>
                  </a:lnTo>
                  <a:lnTo>
                    <a:pt x="1769" y="88"/>
                  </a:lnTo>
                  <a:lnTo>
                    <a:pt x="1769" y="88"/>
                  </a:lnTo>
                  <a:lnTo>
                    <a:pt x="1769" y="88"/>
                  </a:lnTo>
                  <a:lnTo>
                    <a:pt x="1761" y="88"/>
                  </a:lnTo>
                  <a:lnTo>
                    <a:pt x="1769" y="88"/>
                  </a:lnTo>
                  <a:lnTo>
                    <a:pt x="1761" y="88"/>
                  </a:lnTo>
                  <a:lnTo>
                    <a:pt x="1761" y="96"/>
                  </a:lnTo>
                  <a:lnTo>
                    <a:pt x="1753" y="96"/>
                  </a:lnTo>
                  <a:lnTo>
                    <a:pt x="1753" y="96"/>
                  </a:lnTo>
                  <a:lnTo>
                    <a:pt x="1753" y="96"/>
                  </a:lnTo>
                  <a:lnTo>
                    <a:pt x="1753" y="96"/>
                  </a:lnTo>
                  <a:lnTo>
                    <a:pt x="1745" y="96"/>
                  </a:lnTo>
                  <a:lnTo>
                    <a:pt x="1745" y="96"/>
                  </a:lnTo>
                  <a:lnTo>
                    <a:pt x="1745" y="104"/>
                  </a:lnTo>
                  <a:lnTo>
                    <a:pt x="1737" y="104"/>
                  </a:lnTo>
                  <a:lnTo>
                    <a:pt x="1737" y="104"/>
                  </a:lnTo>
                  <a:lnTo>
                    <a:pt x="1729" y="112"/>
                  </a:lnTo>
                  <a:lnTo>
                    <a:pt x="1729" y="112"/>
                  </a:lnTo>
                  <a:lnTo>
                    <a:pt x="1729" y="112"/>
                  </a:lnTo>
                  <a:lnTo>
                    <a:pt x="1721" y="112"/>
                  </a:lnTo>
                  <a:lnTo>
                    <a:pt x="1721" y="120"/>
                  </a:lnTo>
                  <a:lnTo>
                    <a:pt x="1713" y="120"/>
                  </a:lnTo>
                  <a:lnTo>
                    <a:pt x="1713" y="120"/>
                  </a:lnTo>
                  <a:lnTo>
                    <a:pt x="1705" y="128"/>
                  </a:lnTo>
                  <a:lnTo>
                    <a:pt x="1705" y="128"/>
                  </a:lnTo>
                  <a:lnTo>
                    <a:pt x="1705" y="128"/>
                  </a:lnTo>
                  <a:lnTo>
                    <a:pt x="1697" y="128"/>
                  </a:lnTo>
                  <a:lnTo>
                    <a:pt x="1697" y="128"/>
                  </a:lnTo>
                  <a:lnTo>
                    <a:pt x="1697" y="136"/>
                  </a:lnTo>
                  <a:lnTo>
                    <a:pt x="1689" y="136"/>
                  </a:lnTo>
                  <a:lnTo>
                    <a:pt x="1689" y="136"/>
                  </a:lnTo>
                  <a:lnTo>
                    <a:pt x="1681" y="144"/>
                  </a:lnTo>
                  <a:lnTo>
                    <a:pt x="1681" y="144"/>
                  </a:lnTo>
                  <a:lnTo>
                    <a:pt x="1681" y="144"/>
                  </a:lnTo>
                  <a:lnTo>
                    <a:pt x="1673" y="152"/>
                  </a:lnTo>
                  <a:lnTo>
                    <a:pt x="1673" y="152"/>
                  </a:lnTo>
                  <a:lnTo>
                    <a:pt x="1665" y="152"/>
                  </a:lnTo>
                  <a:lnTo>
                    <a:pt x="1665" y="160"/>
                  </a:lnTo>
                  <a:lnTo>
                    <a:pt x="1657" y="160"/>
                  </a:lnTo>
                  <a:lnTo>
                    <a:pt x="1657" y="160"/>
                  </a:lnTo>
                  <a:lnTo>
                    <a:pt x="1657" y="160"/>
                  </a:lnTo>
                  <a:lnTo>
                    <a:pt x="1657" y="160"/>
                  </a:lnTo>
                  <a:lnTo>
                    <a:pt x="1649" y="168"/>
                  </a:lnTo>
                  <a:lnTo>
                    <a:pt x="1649" y="168"/>
                  </a:lnTo>
                  <a:lnTo>
                    <a:pt x="1641" y="168"/>
                  </a:lnTo>
                  <a:lnTo>
                    <a:pt x="1641" y="176"/>
                  </a:lnTo>
                  <a:lnTo>
                    <a:pt x="1633" y="176"/>
                  </a:lnTo>
                  <a:lnTo>
                    <a:pt x="1633" y="176"/>
                  </a:lnTo>
                  <a:lnTo>
                    <a:pt x="1633" y="176"/>
                  </a:lnTo>
                  <a:lnTo>
                    <a:pt x="1625" y="184"/>
                  </a:lnTo>
                  <a:lnTo>
                    <a:pt x="1625" y="184"/>
                  </a:lnTo>
                  <a:lnTo>
                    <a:pt x="1625" y="184"/>
                  </a:lnTo>
                  <a:lnTo>
                    <a:pt x="1617" y="192"/>
                  </a:lnTo>
                  <a:lnTo>
                    <a:pt x="1617" y="192"/>
                  </a:lnTo>
                  <a:lnTo>
                    <a:pt x="1609" y="192"/>
                  </a:lnTo>
                  <a:lnTo>
                    <a:pt x="1609" y="192"/>
                  </a:lnTo>
                  <a:lnTo>
                    <a:pt x="1601" y="200"/>
                  </a:lnTo>
                  <a:lnTo>
                    <a:pt x="1601" y="200"/>
                  </a:lnTo>
                  <a:lnTo>
                    <a:pt x="1593" y="200"/>
                  </a:lnTo>
                  <a:lnTo>
                    <a:pt x="1593" y="208"/>
                  </a:lnTo>
                  <a:lnTo>
                    <a:pt x="1585" y="208"/>
                  </a:lnTo>
                  <a:lnTo>
                    <a:pt x="1585" y="208"/>
                  </a:lnTo>
                  <a:lnTo>
                    <a:pt x="1577" y="216"/>
                  </a:lnTo>
                  <a:lnTo>
                    <a:pt x="1577" y="216"/>
                  </a:lnTo>
                  <a:lnTo>
                    <a:pt x="1577" y="216"/>
                  </a:lnTo>
                  <a:lnTo>
                    <a:pt x="1569" y="224"/>
                  </a:lnTo>
                  <a:lnTo>
                    <a:pt x="1569" y="224"/>
                  </a:lnTo>
                  <a:lnTo>
                    <a:pt x="1561" y="224"/>
                  </a:lnTo>
                  <a:lnTo>
                    <a:pt x="1561" y="224"/>
                  </a:lnTo>
                  <a:lnTo>
                    <a:pt x="1553" y="232"/>
                  </a:lnTo>
                  <a:lnTo>
                    <a:pt x="1553" y="232"/>
                  </a:lnTo>
                  <a:lnTo>
                    <a:pt x="1545" y="232"/>
                  </a:lnTo>
                  <a:lnTo>
                    <a:pt x="1545" y="240"/>
                  </a:lnTo>
                  <a:lnTo>
                    <a:pt x="1537" y="240"/>
                  </a:lnTo>
                  <a:lnTo>
                    <a:pt x="1537" y="240"/>
                  </a:lnTo>
                  <a:lnTo>
                    <a:pt x="1529" y="248"/>
                  </a:lnTo>
                  <a:lnTo>
                    <a:pt x="1529" y="248"/>
                  </a:lnTo>
                  <a:lnTo>
                    <a:pt x="1529" y="248"/>
                  </a:lnTo>
                  <a:lnTo>
                    <a:pt x="1521" y="248"/>
                  </a:lnTo>
                  <a:lnTo>
                    <a:pt x="1529" y="248"/>
                  </a:lnTo>
                  <a:lnTo>
                    <a:pt x="1521" y="248"/>
                  </a:lnTo>
                  <a:lnTo>
                    <a:pt x="1521" y="256"/>
                  </a:lnTo>
                  <a:lnTo>
                    <a:pt x="1513" y="256"/>
                  </a:lnTo>
                  <a:lnTo>
                    <a:pt x="1513" y="256"/>
                  </a:lnTo>
                  <a:lnTo>
                    <a:pt x="1513" y="256"/>
                  </a:lnTo>
                  <a:lnTo>
                    <a:pt x="1513" y="256"/>
                  </a:lnTo>
                  <a:lnTo>
                    <a:pt x="1505" y="264"/>
                  </a:lnTo>
                  <a:lnTo>
                    <a:pt x="1505" y="264"/>
                  </a:lnTo>
                  <a:lnTo>
                    <a:pt x="1497" y="264"/>
                  </a:lnTo>
                  <a:lnTo>
                    <a:pt x="1497" y="272"/>
                  </a:lnTo>
                  <a:lnTo>
                    <a:pt x="1489" y="272"/>
                  </a:lnTo>
                  <a:lnTo>
                    <a:pt x="1489" y="272"/>
                  </a:lnTo>
                  <a:lnTo>
                    <a:pt x="1481" y="272"/>
                  </a:lnTo>
                  <a:lnTo>
                    <a:pt x="1481" y="280"/>
                  </a:lnTo>
                  <a:lnTo>
                    <a:pt x="1481" y="280"/>
                  </a:lnTo>
                  <a:lnTo>
                    <a:pt x="1473" y="280"/>
                  </a:lnTo>
                  <a:lnTo>
                    <a:pt x="1473" y="280"/>
                  </a:lnTo>
                  <a:lnTo>
                    <a:pt x="1465" y="288"/>
                  </a:lnTo>
                  <a:lnTo>
                    <a:pt x="1473" y="280"/>
                  </a:lnTo>
                  <a:lnTo>
                    <a:pt x="1465" y="288"/>
                  </a:lnTo>
                  <a:lnTo>
                    <a:pt x="1465" y="288"/>
                  </a:lnTo>
                  <a:lnTo>
                    <a:pt x="1457" y="288"/>
                  </a:lnTo>
                  <a:lnTo>
                    <a:pt x="1465" y="288"/>
                  </a:lnTo>
                  <a:lnTo>
                    <a:pt x="1457" y="288"/>
                  </a:lnTo>
                  <a:lnTo>
                    <a:pt x="1457" y="288"/>
                  </a:lnTo>
                  <a:lnTo>
                    <a:pt x="1457" y="296"/>
                  </a:lnTo>
                  <a:lnTo>
                    <a:pt x="1449" y="296"/>
                  </a:lnTo>
                  <a:lnTo>
                    <a:pt x="1449" y="296"/>
                  </a:lnTo>
                  <a:lnTo>
                    <a:pt x="1449" y="296"/>
                  </a:lnTo>
                  <a:lnTo>
                    <a:pt x="1441" y="296"/>
                  </a:lnTo>
                  <a:lnTo>
                    <a:pt x="1441" y="304"/>
                  </a:lnTo>
                  <a:lnTo>
                    <a:pt x="1433" y="304"/>
                  </a:lnTo>
                  <a:lnTo>
                    <a:pt x="1433" y="304"/>
                  </a:lnTo>
                  <a:lnTo>
                    <a:pt x="1433" y="304"/>
                  </a:lnTo>
                  <a:lnTo>
                    <a:pt x="1425" y="312"/>
                  </a:lnTo>
                  <a:lnTo>
                    <a:pt x="1425" y="312"/>
                  </a:lnTo>
                  <a:lnTo>
                    <a:pt x="1417" y="312"/>
                  </a:lnTo>
                  <a:lnTo>
                    <a:pt x="1417" y="312"/>
                  </a:lnTo>
                  <a:lnTo>
                    <a:pt x="1417" y="320"/>
                  </a:lnTo>
                  <a:lnTo>
                    <a:pt x="1409" y="320"/>
                  </a:lnTo>
                  <a:lnTo>
                    <a:pt x="1409" y="320"/>
                  </a:lnTo>
                  <a:lnTo>
                    <a:pt x="1401" y="320"/>
                  </a:lnTo>
                  <a:lnTo>
                    <a:pt x="1401" y="328"/>
                  </a:lnTo>
                  <a:lnTo>
                    <a:pt x="1393" y="328"/>
                  </a:lnTo>
                  <a:lnTo>
                    <a:pt x="1393" y="328"/>
                  </a:lnTo>
                  <a:lnTo>
                    <a:pt x="1385" y="328"/>
                  </a:lnTo>
                  <a:lnTo>
                    <a:pt x="1385" y="336"/>
                  </a:lnTo>
                  <a:lnTo>
                    <a:pt x="1385" y="336"/>
                  </a:lnTo>
                  <a:lnTo>
                    <a:pt x="1377" y="336"/>
                  </a:lnTo>
                  <a:lnTo>
                    <a:pt x="1377" y="336"/>
                  </a:lnTo>
                  <a:lnTo>
                    <a:pt x="1377" y="336"/>
                  </a:lnTo>
                  <a:lnTo>
                    <a:pt x="1369" y="336"/>
                  </a:lnTo>
                  <a:lnTo>
                    <a:pt x="1369" y="344"/>
                  </a:lnTo>
                  <a:lnTo>
                    <a:pt x="1361" y="344"/>
                  </a:lnTo>
                  <a:lnTo>
                    <a:pt x="1361" y="344"/>
                  </a:lnTo>
                  <a:lnTo>
                    <a:pt x="1361" y="344"/>
                  </a:lnTo>
                  <a:lnTo>
                    <a:pt x="1353" y="344"/>
                  </a:lnTo>
                  <a:lnTo>
                    <a:pt x="1353" y="352"/>
                  </a:lnTo>
                  <a:lnTo>
                    <a:pt x="1345" y="352"/>
                  </a:lnTo>
                  <a:lnTo>
                    <a:pt x="1345" y="352"/>
                  </a:lnTo>
                  <a:lnTo>
                    <a:pt x="1337" y="352"/>
                  </a:lnTo>
                  <a:lnTo>
                    <a:pt x="1337" y="352"/>
                  </a:lnTo>
                  <a:lnTo>
                    <a:pt x="1337" y="360"/>
                  </a:lnTo>
                  <a:lnTo>
                    <a:pt x="1329" y="360"/>
                  </a:lnTo>
                  <a:lnTo>
                    <a:pt x="1329" y="360"/>
                  </a:lnTo>
                  <a:lnTo>
                    <a:pt x="1321" y="360"/>
                  </a:lnTo>
                  <a:lnTo>
                    <a:pt x="1321" y="360"/>
                  </a:lnTo>
                  <a:lnTo>
                    <a:pt x="1313" y="368"/>
                  </a:lnTo>
                  <a:lnTo>
                    <a:pt x="1313" y="368"/>
                  </a:lnTo>
                  <a:lnTo>
                    <a:pt x="1305" y="368"/>
                  </a:lnTo>
                  <a:lnTo>
                    <a:pt x="1305" y="368"/>
                  </a:lnTo>
                  <a:lnTo>
                    <a:pt x="1297" y="368"/>
                  </a:lnTo>
                  <a:lnTo>
                    <a:pt x="1297" y="368"/>
                  </a:lnTo>
                  <a:lnTo>
                    <a:pt x="1297" y="376"/>
                  </a:lnTo>
                  <a:lnTo>
                    <a:pt x="1289" y="376"/>
                  </a:lnTo>
                  <a:lnTo>
                    <a:pt x="1289" y="376"/>
                  </a:lnTo>
                  <a:lnTo>
                    <a:pt x="1281" y="376"/>
                  </a:lnTo>
                  <a:lnTo>
                    <a:pt x="1281" y="376"/>
                  </a:lnTo>
                  <a:lnTo>
                    <a:pt x="1273" y="384"/>
                  </a:lnTo>
                  <a:lnTo>
                    <a:pt x="1273" y="384"/>
                  </a:lnTo>
                  <a:lnTo>
                    <a:pt x="1265" y="384"/>
                  </a:lnTo>
                  <a:lnTo>
                    <a:pt x="1265" y="384"/>
                  </a:lnTo>
                  <a:lnTo>
                    <a:pt x="1257" y="384"/>
                  </a:lnTo>
                  <a:lnTo>
                    <a:pt x="1257" y="384"/>
                  </a:lnTo>
                  <a:lnTo>
                    <a:pt x="1249" y="392"/>
                  </a:lnTo>
                  <a:lnTo>
                    <a:pt x="1249" y="392"/>
                  </a:lnTo>
                  <a:lnTo>
                    <a:pt x="1241" y="392"/>
                  </a:lnTo>
                  <a:lnTo>
                    <a:pt x="1241" y="392"/>
                  </a:lnTo>
                  <a:lnTo>
                    <a:pt x="1233" y="392"/>
                  </a:lnTo>
                  <a:lnTo>
                    <a:pt x="1233" y="392"/>
                  </a:lnTo>
                  <a:lnTo>
                    <a:pt x="1225" y="392"/>
                  </a:lnTo>
                  <a:lnTo>
                    <a:pt x="1225" y="392"/>
                  </a:lnTo>
                  <a:lnTo>
                    <a:pt x="1225" y="400"/>
                  </a:lnTo>
                  <a:lnTo>
                    <a:pt x="1217" y="400"/>
                  </a:lnTo>
                  <a:lnTo>
                    <a:pt x="1217" y="400"/>
                  </a:lnTo>
                  <a:lnTo>
                    <a:pt x="1209" y="400"/>
                  </a:lnTo>
                  <a:lnTo>
                    <a:pt x="1209" y="400"/>
                  </a:lnTo>
                  <a:lnTo>
                    <a:pt x="1201" y="400"/>
                  </a:lnTo>
                  <a:lnTo>
                    <a:pt x="1201" y="400"/>
                  </a:lnTo>
                  <a:lnTo>
                    <a:pt x="1193" y="400"/>
                  </a:lnTo>
                  <a:lnTo>
                    <a:pt x="1193" y="400"/>
                  </a:lnTo>
                  <a:lnTo>
                    <a:pt x="1185" y="408"/>
                  </a:lnTo>
                  <a:lnTo>
                    <a:pt x="1185" y="408"/>
                  </a:lnTo>
                  <a:lnTo>
                    <a:pt x="1185" y="408"/>
                  </a:lnTo>
                  <a:lnTo>
                    <a:pt x="1177" y="408"/>
                  </a:lnTo>
                  <a:lnTo>
                    <a:pt x="1177" y="408"/>
                  </a:lnTo>
                  <a:lnTo>
                    <a:pt x="1177" y="408"/>
                  </a:lnTo>
                  <a:lnTo>
                    <a:pt x="1177" y="408"/>
                  </a:lnTo>
                  <a:lnTo>
                    <a:pt x="1169" y="408"/>
                  </a:lnTo>
                  <a:lnTo>
                    <a:pt x="1169" y="408"/>
                  </a:lnTo>
                  <a:lnTo>
                    <a:pt x="1161" y="408"/>
                  </a:lnTo>
                  <a:lnTo>
                    <a:pt x="1161" y="408"/>
                  </a:lnTo>
                  <a:lnTo>
                    <a:pt x="1153" y="408"/>
                  </a:lnTo>
                  <a:lnTo>
                    <a:pt x="1153" y="408"/>
                  </a:lnTo>
                  <a:lnTo>
                    <a:pt x="1153" y="408"/>
                  </a:lnTo>
                  <a:lnTo>
                    <a:pt x="1145" y="408"/>
                  </a:lnTo>
                  <a:lnTo>
                    <a:pt x="1137" y="408"/>
                  </a:lnTo>
                  <a:lnTo>
                    <a:pt x="1145" y="408"/>
                  </a:lnTo>
                  <a:lnTo>
                    <a:pt x="1137" y="408"/>
                  </a:lnTo>
                  <a:lnTo>
                    <a:pt x="1129" y="408"/>
                  </a:lnTo>
                  <a:lnTo>
                    <a:pt x="1129" y="408"/>
                  </a:lnTo>
                  <a:lnTo>
                    <a:pt x="1129" y="416"/>
                  </a:lnTo>
                  <a:lnTo>
                    <a:pt x="1121" y="416"/>
                  </a:lnTo>
                  <a:lnTo>
                    <a:pt x="1121" y="416"/>
                  </a:lnTo>
                  <a:lnTo>
                    <a:pt x="1113" y="416"/>
                  </a:lnTo>
                  <a:lnTo>
                    <a:pt x="1113" y="416"/>
                  </a:lnTo>
                  <a:lnTo>
                    <a:pt x="1105" y="416"/>
                  </a:lnTo>
                  <a:lnTo>
                    <a:pt x="1105" y="416"/>
                  </a:lnTo>
                  <a:lnTo>
                    <a:pt x="1097" y="416"/>
                  </a:lnTo>
                  <a:lnTo>
                    <a:pt x="1097" y="416"/>
                  </a:lnTo>
                  <a:lnTo>
                    <a:pt x="1089" y="416"/>
                  </a:lnTo>
                  <a:lnTo>
                    <a:pt x="1089" y="416"/>
                  </a:lnTo>
                  <a:lnTo>
                    <a:pt x="1081" y="416"/>
                  </a:lnTo>
                  <a:lnTo>
                    <a:pt x="1081" y="416"/>
                  </a:lnTo>
                  <a:lnTo>
                    <a:pt x="1081" y="416"/>
                  </a:lnTo>
                  <a:lnTo>
                    <a:pt x="1073" y="416"/>
                  </a:lnTo>
                  <a:lnTo>
                    <a:pt x="1073" y="416"/>
                  </a:lnTo>
                  <a:lnTo>
                    <a:pt x="1065" y="416"/>
                  </a:lnTo>
                  <a:lnTo>
                    <a:pt x="1065" y="416"/>
                  </a:lnTo>
                  <a:lnTo>
                    <a:pt x="1057" y="416"/>
                  </a:lnTo>
                  <a:lnTo>
                    <a:pt x="1057" y="416"/>
                  </a:lnTo>
                  <a:lnTo>
                    <a:pt x="1049" y="416"/>
                  </a:lnTo>
                  <a:lnTo>
                    <a:pt x="1049" y="416"/>
                  </a:lnTo>
                  <a:lnTo>
                    <a:pt x="1041" y="416"/>
                  </a:lnTo>
                  <a:lnTo>
                    <a:pt x="1041" y="416"/>
                  </a:lnTo>
                  <a:lnTo>
                    <a:pt x="1033" y="416"/>
                  </a:lnTo>
                  <a:lnTo>
                    <a:pt x="1033" y="416"/>
                  </a:lnTo>
                  <a:lnTo>
                    <a:pt x="1033" y="416"/>
                  </a:lnTo>
                  <a:lnTo>
                    <a:pt x="1025" y="416"/>
                  </a:lnTo>
                  <a:lnTo>
                    <a:pt x="1025" y="416"/>
                  </a:lnTo>
                  <a:lnTo>
                    <a:pt x="1017" y="416"/>
                  </a:lnTo>
                  <a:lnTo>
                    <a:pt x="1017" y="416"/>
                  </a:lnTo>
                  <a:lnTo>
                    <a:pt x="1009" y="416"/>
                  </a:lnTo>
                  <a:lnTo>
                    <a:pt x="1009" y="416"/>
                  </a:lnTo>
                  <a:lnTo>
                    <a:pt x="1001" y="416"/>
                  </a:lnTo>
                  <a:lnTo>
                    <a:pt x="1001" y="416"/>
                  </a:lnTo>
                  <a:lnTo>
                    <a:pt x="993" y="416"/>
                  </a:lnTo>
                  <a:lnTo>
                    <a:pt x="993" y="416"/>
                  </a:lnTo>
                  <a:lnTo>
                    <a:pt x="985" y="416"/>
                  </a:lnTo>
                  <a:lnTo>
                    <a:pt x="985" y="416"/>
                  </a:lnTo>
                  <a:lnTo>
                    <a:pt x="977" y="416"/>
                  </a:lnTo>
                  <a:lnTo>
                    <a:pt x="977" y="416"/>
                  </a:lnTo>
                  <a:lnTo>
                    <a:pt x="977" y="416"/>
                  </a:lnTo>
                  <a:lnTo>
                    <a:pt x="969" y="416"/>
                  </a:lnTo>
                  <a:lnTo>
                    <a:pt x="969" y="416"/>
                  </a:lnTo>
                  <a:lnTo>
                    <a:pt x="961" y="416"/>
                  </a:lnTo>
                  <a:lnTo>
                    <a:pt x="961" y="416"/>
                  </a:lnTo>
                  <a:lnTo>
                    <a:pt x="953" y="416"/>
                  </a:lnTo>
                  <a:lnTo>
                    <a:pt x="953" y="416"/>
                  </a:lnTo>
                  <a:lnTo>
                    <a:pt x="945" y="416"/>
                  </a:lnTo>
                  <a:lnTo>
                    <a:pt x="945" y="416"/>
                  </a:lnTo>
                  <a:lnTo>
                    <a:pt x="937" y="416"/>
                  </a:lnTo>
                  <a:lnTo>
                    <a:pt x="937" y="416"/>
                  </a:lnTo>
                  <a:lnTo>
                    <a:pt x="929" y="416"/>
                  </a:lnTo>
                  <a:lnTo>
                    <a:pt x="929" y="416"/>
                  </a:lnTo>
                  <a:lnTo>
                    <a:pt x="929" y="416"/>
                  </a:lnTo>
                  <a:lnTo>
                    <a:pt x="921" y="416"/>
                  </a:lnTo>
                  <a:lnTo>
                    <a:pt x="921" y="416"/>
                  </a:lnTo>
                  <a:lnTo>
                    <a:pt x="913" y="416"/>
                  </a:lnTo>
                  <a:lnTo>
                    <a:pt x="913" y="416"/>
                  </a:lnTo>
                  <a:lnTo>
                    <a:pt x="905" y="416"/>
                  </a:lnTo>
                  <a:lnTo>
                    <a:pt x="905" y="416"/>
                  </a:lnTo>
                  <a:lnTo>
                    <a:pt x="897" y="416"/>
                  </a:lnTo>
                  <a:lnTo>
                    <a:pt x="897" y="416"/>
                  </a:lnTo>
                  <a:lnTo>
                    <a:pt x="889" y="416"/>
                  </a:lnTo>
                  <a:lnTo>
                    <a:pt x="889" y="416"/>
                  </a:lnTo>
                  <a:lnTo>
                    <a:pt x="881" y="416"/>
                  </a:lnTo>
                  <a:lnTo>
                    <a:pt x="881" y="416"/>
                  </a:lnTo>
                  <a:lnTo>
                    <a:pt x="881" y="416"/>
                  </a:lnTo>
                  <a:lnTo>
                    <a:pt x="873" y="416"/>
                  </a:lnTo>
                  <a:lnTo>
                    <a:pt x="873" y="416"/>
                  </a:lnTo>
                  <a:lnTo>
                    <a:pt x="865" y="416"/>
                  </a:lnTo>
                  <a:lnTo>
                    <a:pt x="865" y="416"/>
                  </a:lnTo>
                  <a:lnTo>
                    <a:pt x="857" y="416"/>
                  </a:lnTo>
                  <a:lnTo>
                    <a:pt x="857" y="416"/>
                  </a:lnTo>
                  <a:lnTo>
                    <a:pt x="849" y="416"/>
                  </a:lnTo>
                  <a:lnTo>
                    <a:pt x="849" y="416"/>
                  </a:lnTo>
                  <a:lnTo>
                    <a:pt x="841" y="416"/>
                  </a:lnTo>
                  <a:lnTo>
                    <a:pt x="841" y="416"/>
                  </a:lnTo>
                  <a:lnTo>
                    <a:pt x="833" y="416"/>
                  </a:lnTo>
                  <a:lnTo>
                    <a:pt x="833" y="416"/>
                  </a:lnTo>
                  <a:lnTo>
                    <a:pt x="825" y="416"/>
                  </a:lnTo>
                  <a:lnTo>
                    <a:pt x="825" y="416"/>
                  </a:lnTo>
                  <a:lnTo>
                    <a:pt x="825" y="416"/>
                  </a:lnTo>
                  <a:lnTo>
                    <a:pt x="817" y="416"/>
                  </a:lnTo>
                  <a:lnTo>
                    <a:pt x="817" y="416"/>
                  </a:lnTo>
                  <a:lnTo>
                    <a:pt x="809" y="416"/>
                  </a:lnTo>
                  <a:lnTo>
                    <a:pt x="809" y="416"/>
                  </a:lnTo>
                  <a:lnTo>
                    <a:pt x="801" y="416"/>
                  </a:lnTo>
                  <a:lnTo>
                    <a:pt x="801" y="416"/>
                  </a:lnTo>
                  <a:lnTo>
                    <a:pt x="793" y="416"/>
                  </a:lnTo>
                  <a:lnTo>
                    <a:pt x="793" y="416"/>
                  </a:lnTo>
                  <a:lnTo>
                    <a:pt x="785" y="416"/>
                  </a:lnTo>
                  <a:lnTo>
                    <a:pt x="785" y="416"/>
                  </a:lnTo>
                  <a:lnTo>
                    <a:pt x="777" y="416"/>
                  </a:lnTo>
                  <a:lnTo>
                    <a:pt x="777" y="416"/>
                  </a:lnTo>
                  <a:lnTo>
                    <a:pt x="777" y="416"/>
                  </a:lnTo>
                  <a:lnTo>
                    <a:pt x="769" y="416"/>
                  </a:lnTo>
                  <a:lnTo>
                    <a:pt x="769" y="416"/>
                  </a:lnTo>
                  <a:lnTo>
                    <a:pt x="761" y="416"/>
                  </a:lnTo>
                  <a:lnTo>
                    <a:pt x="761" y="416"/>
                  </a:lnTo>
                  <a:lnTo>
                    <a:pt x="753" y="416"/>
                  </a:lnTo>
                  <a:lnTo>
                    <a:pt x="753" y="416"/>
                  </a:lnTo>
                  <a:lnTo>
                    <a:pt x="745" y="416"/>
                  </a:lnTo>
                  <a:lnTo>
                    <a:pt x="745" y="416"/>
                  </a:lnTo>
                  <a:lnTo>
                    <a:pt x="737" y="416"/>
                  </a:lnTo>
                  <a:lnTo>
                    <a:pt x="737" y="416"/>
                  </a:lnTo>
                  <a:lnTo>
                    <a:pt x="729" y="416"/>
                  </a:lnTo>
                  <a:lnTo>
                    <a:pt x="729" y="416"/>
                  </a:lnTo>
                  <a:lnTo>
                    <a:pt x="729" y="416"/>
                  </a:lnTo>
                  <a:lnTo>
                    <a:pt x="721" y="416"/>
                  </a:lnTo>
                  <a:lnTo>
                    <a:pt x="721" y="416"/>
                  </a:lnTo>
                  <a:lnTo>
                    <a:pt x="713" y="416"/>
                  </a:lnTo>
                  <a:lnTo>
                    <a:pt x="713" y="416"/>
                  </a:lnTo>
                  <a:lnTo>
                    <a:pt x="705" y="416"/>
                  </a:lnTo>
                  <a:lnTo>
                    <a:pt x="705" y="416"/>
                  </a:lnTo>
                  <a:lnTo>
                    <a:pt x="705" y="416"/>
                  </a:lnTo>
                  <a:lnTo>
                    <a:pt x="697" y="416"/>
                  </a:lnTo>
                  <a:lnTo>
                    <a:pt x="697" y="416"/>
                  </a:lnTo>
                  <a:lnTo>
                    <a:pt x="689" y="416"/>
                  </a:lnTo>
                  <a:lnTo>
                    <a:pt x="689" y="416"/>
                  </a:lnTo>
                  <a:lnTo>
                    <a:pt x="689" y="424"/>
                  </a:lnTo>
                  <a:lnTo>
                    <a:pt x="681" y="424"/>
                  </a:lnTo>
                  <a:lnTo>
                    <a:pt x="681" y="424"/>
                  </a:lnTo>
                  <a:lnTo>
                    <a:pt x="673" y="424"/>
                  </a:lnTo>
                  <a:lnTo>
                    <a:pt x="673" y="424"/>
                  </a:lnTo>
                  <a:lnTo>
                    <a:pt x="665" y="432"/>
                  </a:lnTo>
                  <a:lnTo>
                    <a:pt x="665" y="432"/>
                  </a:lnTo>
                  <a:lnTo>
                    <a:pt x="665" y="432"/>
                  </a:lnTo>
                  <a:lnTo>
                    <a:pt x="665" y="432"/>
                  </a:lnTo>
                  <a:lnTo>
                    <a:pt x="657" y="432"/>
                  </a:lnTo>
                  <a:lnTo>
                    <a:pt x="657" y="432"/>
                  </a:lnTo>
                  <a:lnTo>
                    <a:pt x="657" y="432"/>
                  </a:lnTo>
                  <a:lnTo>
                    <a:pt x="657" y="440"/>
                  </a:lnTo>
                  <a:lnTo>
                    <a:pt x="649" y="440"/>
                  </a:lnTo>
                  <a:lnTo>
                    <a:pt x="649" y="440"/>
                  </a:lnTo>
                  <a:lnTo>
                    <a:pt x="641" y="448"/>
                  </a:lnTo>
                  <a:lnTo>
                    <a:pt x="641" y="448"/>
                  </a:lnTo>
                  <a:lnTo>
                    <a:pt x="641" y="448"/>
                  </a:lnTo>
                  <a:lnTo>
                    <a:pt x="633" y="448"/>
                  </a:lnTo>
                  <a:lnTo>
                    <a:pt x="633" y="456"/>
                  </a:lnTo>
                  <a:lnTo>
                    <a:pt x="633" y="456"/>
                  </a:lnTo>
                  <a:lnTo>
                    <a:pt x="625" y="456"/>
                  </a:lnTo>
                  <a:lnTo>
                    <a:pt x="625" y="464"/>
                  </a:lnTo>
                  <a:lnTo>
                    <a:pt x="625" y="464"/>
                  </a:lnTo>
                  <a:lnTo>
                    <a:pt x="617" y="464"/>
                  </a:lnTo>
                  <a:lnTo>
                    <a:pt x="617" y="472"/>
                  </a:lnTo>
                  <a:lnTo>
                    <a:pt x="609" y="472"/>
                  </a:lnTo>
                  <a:lnTo>
                    <a:pt x="609" y="472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593" y="488"/>
                  </a:lnTo>
                  <a:lnTo>
                    <a:pt x="593" y="480"/>
                  </a:lnTo>
                  <a:lnTo>
                    <a:pt x="593" y="488"/>
                  </a:lnTo>
                  <a:lnTo>
                    <a:pt x="593" y="488"/>
                  </a:lnTo>
                  <a:lnTo>
                    <a:pt x="585" y="488"/>
                  </a:lnTo>
                  <a:lnTo>
                    <a:pt x="585" y="496"/>
                  </a:lnTo>
                  <a:lnTo>
                    <a:pt x="577" y="496"/>
                  </a:lnTo>
                  <a:lnTo>
                    <a:pt x="577" y="504"/>
                  </a:lnTo>
                  <a:lnTo>
                    <a:pt x="577" y="504"/>
                  </a:lnTo>
                  <a:lnTo>
                    <a:pt x="569" y="504"/>
                  </a:lnTo>
                  <a:lnTo>
                    <a:pt x="569" y="504"/>
                  </a:lnTo>
                  <a:lnTo>
                    <a:pt x="569" y="504"/>
                  </a:lnTo>
                  <a:lnTo>
                    <a:pt x="569" y="512"/>
                  </a:lnTo>
                  <a:lnTo>
                    <a:pt x="561" y="512"/>
                  </a:lnTo>
                  <a:lnTo>
                    <a:pt x="561" y="512"/>
                  </a:lnTo>
                  <a:lnTo>
                    <a:pt x="561" y="512"/>
                  </a:lnTo>
                  <a:lnTo>
                    <a:pt x="553" y="520"/>
                  </a:lnTo>
                  <a:lnTo>
                    <a:pt x="553" y="520"/>
                  </a:lnTo>
                  <a:lnTo>
                    <a:pt x="545" y="520"/>
                  </a:lnTo>
                  <a:lnTo>
                    <a:pt x="545" y="528"/>
                  </a:lnTo>
                  <a:lnTo>
                    <a:pt x="537" y="528"/>
                  </a:lnTo>
                  <a:lnTo>
                    <a:pt x="537" y="528"/>
                  </a:lnTo>
                  <a:lnTo>
                    <a:pt x="529" y="528"/>
                  </a:lnTo>
                  <a:lnTo>
                    <a:pt x="529" y="536"/>
                  </a:lnTo>
                  <a:lnTo>
                    <a:pt x="521" y="536"/>
                  </a:lnTo>
                  <a:lnTo>
                    <a:pt x="521" y="536"/>
                  </a:lnTo>
                  <a:lnTo>
                    <a:pt x="513" y="536"/>
                  </a:lnTo>
                  <a:lnTo>
                    <a:pt x="513" y="536"/>
                  </a:lnTo>
                  <a:lnTo>
                    <a:pt x="505" y="544"/>
                  </a:lnTo>
                  <a:lnTo>
                    <a:pt x="505" y="544"/>
                  </a:lnTo>
                  <a:lnTo>
                    <a:pt x="505" y="544"/>
                  </a:lnTo>
                  <a:lnTo>
                    <a:pt x="497" y="544"/>
                  </a:lnTo>
                  <a:lnTo>
                    <a:pt x="497" y="544"/>
                  </a:lnTo>
                  <a:lnTo>
                    <a:pt x="497" y="544"/>
                  </a:lnTo>
                  <a:lnTo>
                    <a:pt x="489" y="544"/>
                  </a:lnTo>
                  <a:lnTo>
                    <a:pt x="489" y="544"/>
                  </a:lnTo>
                  <a:lnTo>
                    <a:pt x="489" y="544"/>
                  </a:lnTo>
                  <a:lnTo>
                    <a:pt x="489" y="544"/>
                  </a:lnTo>
                  <a:lnTo>
                    <a:pt x="481" y="544"/>
                  </a:lnTo>
                  <a:lnTo>
                    <a:pt x="489" y="544"/>
                  </a:lnTo>
                  <a:lnTo>
                    <a:pt x="481" y="552"/>
                  </a:lnTo>
                  <a:lnTo>
                    <a:pt x="481" y="552"/>
                  </a:lnTo>
                  <a:lnTo>
                    <a:pt x="473" y="552"/>
                  </a:lnTo>
                  <a:lnTo>
                    <a:pt x="473" y="552"/>
                  </a:lnTo>
                  <a:lnTo>
                    <a:pt x="465" y="552"/>
                  </a:lnTo>
                  <a:lnTo>
                    <a:pt x="465" y="552"/>
                  </a:lnTo>
                  <a:lnTo>
                    <a:pt x="465" y="560"/>
                  </a:lnTo>
                  <a:lnTo>
                    <a:pt x="465" y="560"/>
                  </a:lnTo>
                  <a:lnTo>
                    <a:pt x="457" y="560"/>
                  </a:lnTo>
                  <a:lnTo>
                    <a:pt x="465" y="560"/>
                  </a:lnTo>
                  <a:lnTo>
                    <a:pt x="457" y="560"/>
                  </a:lnTo>
                  <a:lnTo>
                    <a:pt x="457" y="568"/>
                  </a:lnTo>
                  <a:lnTo>
                    <a:pt x="449" y="568"/>
                  </a:lnTo>
                  <a:lnTo>
                    <a:pt x="449" y="568"/>
                  </a:lnTo>
                  <a:lnTo>
                    <a:pt x="441" y="576"/>
                  </a:lnTo>
                  <a:lnTo>
                    <a:pt x="441" y="568"/>
                  </a:lnTo>
                  <a:lnTo>
                    <a:pt x="441" y="576"/>
                  </a:lnTo>
                  <a:lnTo>
                    <a:pt x="433" y="576"/>
                  </a:lnTo>
                  <a:lnTo>
                    <a:pt x="433" y="584"/>
                  </a:lnTo>
                  <a:lnTo>
                    <a:pt x="433" y="584"/>
                  </a:lnTo>
                  <a:lnTo>
                    <a:pt x="425" y="592"/>
                  </a:lnTo>
                  <a:lnTo>
                    <a:pt x="425" y="592"/>
                  </a:lnTo>
                  <a:lnTo>
                    <a:pt x="417" y="601"/>
                  </a:lnTo>
                  <a:lnTo>
                    <a:pt x="417" y="601"/>
                  </a:lnTo>
                  <a:lnTo>
                    <a:pt x="409" y="609"/>
                  </a:lnTo>
                  <a:lnTo>
                    <a:pt x="409" y="609"/>
                  </a:lnTo>
                  <a:lnTo>
                    <a:pt x="409" y="617"/>
                  </a:lnTo>
                  <a:lnTo>
                    <a:pt x="401" y="625"/>
                  </a:lnTo>
                  <a:lnTo>
                    <a:pt x="401" y="625"/>
                  </a:lnTo>
                  <a:lnTo>
                    <a:pt x="393" y="633"/>
                  </a:lnTo>
                  <a:lnTo>
                    <a:pt x="393" y="641"/>
                  </a:lnTo>
                  <a:lnTo>
                    <a:pt x="385" y="649"/>
                  </a:lnTo>
                  <a:lnTo>
                    <a:pt x="385" y="649"/>
                  </a:lnTo>
                  <a:lnTo>
                    <a:pt x="377" y="657"/>
                  </a:lnTo>
                  <a:lnTo>
                    <a:pt x="377" y="665"/>
                  </a:lnTo>
                  <a:lnTo>
                    <a:pt x="369" y="673"/>
                  </a:lnTo>
                  <a:lnTo>
                    <a:pt x="369" y="673"/>
                  </a:lnTo>
                  <a:lnTo>
                    <a:pt x="369" y="681"/>
                  </a:lnTo>
                  <a:lnTo>
                    <a:pt x="361" y="689"/>
                  </a:lnTo>
                  <a:lnTo>
                    <a:pt x="361" y="697"/>
                  </a:lnTo>
                  <a:lnTo>
                    <a:pt x="353" y="705"/>
                  </a:lnTo>
                  <a:lnTo>
                    <a:pt x="353" y="705"/>
                  </a:lnTo>
                  <a:lnTo>
                    <a:pt x="345" y="713"/>
                  </a:lnTo>
                  <a:lnTo>
                    <a:pt x="345" y="721"/>
                  </a:lnTo>
                  <a:lnTo>
                    <a:pt x="337" y="729"/>
                  </a:lnTo>
                  <a:lnTo>
                    <a:pt x="337" y="737"/>
                  </a:lnTo>
                  <a:lnTo>
                    <a:pt x="329" y="737"/>
                  </a:lnTo>
                  <a:lnTo>
                    <a:pt x="329" y="745"/>
                  </a:lnTo>
                  <a:lnTo>
                    <a:pt x="321" y="753"/>
                  </a:lnTo>
                  <a:lnTo>
                    <a:pt x="321" y="761"/>
                  </a:lnTo>
                  <a:lnTo>
                    <a:pt x="313" y="769"/>
                  </a:lnTo>
                  <a:lnTo>
                    <a:pt x="313" y="777"/>
                  </a:lnTo>
                  <a:lnTo>
                    <a:pt x="313" y="777"/>
                  </a:lnTo>
                  <a:lnTo>
                    <a:pt x="305" y="785"/>
                  </a:lnTo>
                  <a:lnTo>
                    <a:pt x="305" y="793"/>
                  </a:lnTo>
                  <a:lnTo>
                    <a:pt x="297" y="801"/>
                  </a:lnTo>
                  <a:lnTo>
                    <a:pt x="297" y="809"/>
                  </a:lnTo>
                  <a:lnTo>
                    <a:pt x="289" y="817"/>
                  </a:lnTo>
                  <a:lnTo>
                    <a:pt x="289" y="825"/>
                  </a:lnTo>
                  <a:lnTo>
                    <a:pt x="281" y="833"/>
                  </a:lnTo>
                  <a:lnTo>
                    <a:pt x="281" y="841"/>
                  </a:lnTo>
                  <a:lnTo>
                    <a:pt x="273" y="841"/>
                  </a:lnTo>
                  <a:lnTo>
                    <a:pt x="273" y="849"/>
                  </a:lnTo>
                  <a:lnTo>
                    <a:pt x="265" y="857"/>
                  </a:lnTo>
                  <a:lnTo>
                    <a:pt x="265" y="865"/>
                  </a:lnTo>
                  <a:lnTo>
                    <a:pt x="265" y="873"/>
                  </a:lnTo>
                  <a:lnTo>
                    <a:pt x="257" y="881"/>
                  </a:lnTo>
                  <a:lnTo>
                    <a:pt x="257" y="889"/>
                  </a:lnTo>
                  <a:lnTo>
                    <a:pt x="249" y="897"/>
                  </a:lnTo>
                  <a:lnTo>
                    <a:pt x="249" y="905"/>
                  </a:lnTo>
                  <a:lnTo>
                    <a:pt x="241" y="913"/>
                  </a:lnTo>
                  <a:lnTo>
                    <a:pt x="241" y="921"/>
                  </a:lnTo>
                  <a:lnTo>
                    <a:pt x="233" y="929"/>
                  </a:lnTo>
                  <a:lnTo>
                    <a:pt x="233" y="937"/>
                  </a:lnTo>
                  <a:lnTo>
                    <a:pt x="225" y="945"/>
                  </a:lnTo>
                  <a:lnTo>
                    <a:pt x="225" y="953"/>
                  </a:lnTo>
                  <a:lnTo>
                    <a:pt x="217" y="961"/>
                  </a:lnTo>
                  <a:lnTo>
                    <a:pt x="217" y="969"/>
                  </a:lnTo>
                  <a:lnTo>
                    <a:pt x="217" y="977"/>
                  </a:lnTo>
                  <a:lnTo>
                    <a:pt x="209" y="985"/>
                  </a:lnTo>
                  <a:lnTo>
                    <a:pt x="209" y="993"/>
                  </a:lnTo>
                  <a:lnTo>
                    <a:pt x="201" y="1001"/>
                  </a:lnTo>
                  <a:lnTo>
                    <a:pt x="201" y="1017"/>
                  </a:lnTo>
                  <a:lnTo>
                    <a:pt x="193" y="1025"/>
                  </a:lnTo>
                  <a:lnTo>
                    <a:pt x="193" y="1033"/>
                  </a:lnTo>
                  <a:lnTo>
                    <a:pt x="185" y="1041"/>
                  </a:lnTo>
                  <a:lnTo>
                    <a:pt x="185" y="1049"/>
                  </a:lnTo>
                  <a:lnTo>
                    <a:pt x="177" y="1057"/>
                  </a:lnTo>
                  <a:lnTo>
                    <a:pt x="177" y="1065"/>
                  </a:lnTo>
                  <a:lnTo>
                    <a:pt x="169" y="1073"/>
                  </a:lnTo>
                  <a:lnTo>
                    <a:pt x="169" y="1089"/>
                  </a:lnTo>
                  <a:lnTo>
                    <a:pt x="169" y="1097"/>
                  </a:lnTo>
                  <a:lnTo>
                    <a:pt x="161" y="1105"/>
                  </a:lnTo>
                  <a:lnTo>
                    <a:pt x="161" y="1113"/>
                  </a:lnTo>
                  <a:lnTo>
                    <a:pt x="153" y="1121"/>
                  </a:lnTo>
                  <a:lnTo>
                    <a:pt x="153" y="1137"/>
                  </a:lnTo>
                  <a:lnTo>
                    <a:pt x="145" y="1145"/>
                  </a:lnTo>
                  <a:lnTo>
                    <a:pt x="145" y="1153"/>
                  </a:lnTo>
                  <a:lnTo>
                    <a:pt x="137" y="1169"/>
                  </a:lnTo>
                  <a:lnTo>
                    <a:pt x="137" y="1177"/>
                  </a:lnTo>
                  <a:lnTo>
                    <a:pt x="129" y="1185"/>
                  </a:lnTo>
                  <a:lnTo>
                    <a:pt x="129" y="1193"/>
                  </a:lnTo>
                  <a:lnTo>
                    <a:pt x="121" y="1209"/>
                  </a:lnTo>
                  <a:lnTo>
                    <a:pt x="121" y="1217"/>
                  </a:lnTo>
                  <a:lnTo>
                    <a:pt x="121" y="1233"/>
                  </a:lnTo>
                  <a:lnTo>
                    <a:pt x="113" y="1241"/>
                  </a:lnTo>
                  <a:lnTo>
                    <a:pt x="113" y="1249"/>
                  </a:lnTo>
                  <a:lnTo>
                    <a:pt x="105" y="1265"/>
                  </a:lnTo>
                  <a:lnTo>
                    <a:pt x="105" y="1273"/>
                  </a:lnTo>
                  <a:lnTo>
                    <a:pt x="97" y="1289"/>
                  </a:lnTo>
                  <a:lnTo>
                    <a:pt x="97" y="1297"/>
                  </a:lnTo>
                  <a:lnTo>
                    <a:pt x="89" y="1313"/>
                  </a:lnTo>
                  <a:lnTo>
                    <a:pt x="89" y="1321"/>
                  </a:lnTo>
                  <a:lnTo>
                    <a:pt x="81" y="1337"/>
                  </a:lnTo>
                  <a:lnTo>
                    <a:pt x="81" y="1353"/>
                  </a:lnTo>
                  <a:lnTo>
                    <a:pt x="73" y="1361"/>
                  </a:lnTo>
                  <a:lnTo>
                    <a:pt x="73" y="1377"/>
                  </a:lnTo>
                  <a:lnTo>
                    <a:pt x="73" y="1393"/>
                  </a:lnTo>
                  <a:lnTo>
                    <a:pt x="65" y="1401"/>
                  </a:lnTo>
                  <a:lnTo>
                    <a:pt x="65" y="1417"/>
                  </a:lnTo>
                  <a:lnTo>
                    <a:pt x="57" y="1433"/>
                  </a:lnTo>
                  <a:lnTo>
                    <a:pt x="57" y="1449"/>
                  </a:lnTo>
                  <a:lnTo>
                    <a:pt x="49" y="1465"/>
                  </a:lnTo>
                  <a:lnTo>
                    <a:pt x="49" y="1481"/>
                  </a:lnTo>
                  <a:lnTo>
                    <a:pt x="41" y="1497"/>
                  </a:lnTo>
                  <a:lnTo>
                    <a:pt x="41" y="1513"/>
                  </a:lnTo>
                  <a:lnTo>
                    <a:pt x="33" y="1529"/>
                  </a:lnTo>
                  <a:lnTo>
                    <a:pt x="33" y="1545"/>
                  </a:lnTo>
                  <a:lnTo>
                    <a:pt x="25" y="1561"/>
                  </a:lnTo>
                  <a:lnTo>
                    <a:pt x="25" y="1577"/>
                  </a:lnTo>
                  <a:lnTo>
                    <a:pt x="25" y="1593"/>
                  </a:lnTo>
                  <a:lnTo>
                    <a:pt x="17" y="1601"/>
                  </a:lnTo>
                  <a:lnTo>
                    <a:pt x="8" y="1609"/>
                  </a:lnTo>
                  <a:lnTo>
                    <a:pt x="0" y="1601"/>
                  </a:lnTo>
                  <a:lnTo>
                    <a:pt x="0" y="1593"/>
                  </a:lnTo>
                  <a:lnTo>
                    <a:pt x="0" y="1593"/>
                  </a:lnTo>
                  <a:close/>
                </a:path>
              </a:pathLst>
            </a:custGeom>
            <a:solidFill>
              <a:srgbClr val="6E548D"/>
            </a:solidFill>
            <a:ln w="12700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4" name="Freeform 69"/>
            <p:cNvSpPr>
              <a:spLocks/>
            </p:cNvSpPr>
            <p:nvPr/>
          </p:nvSpPr>
          <p:spPr bwMode="auto">
            <a:xfrm>
              <a:off x="5030659" y="2164450"/>
              <a:ext cx="2283344" cy="522682"/>
            </a:xfrm>
            <a:custGeom>
              <a:avLst/>
              <a:gdLst/>
              <a:ahLst/>
              <a:cxnLst>
                <a:cxn ang="0">
                  <a:pos x="72" y="248"/>
                </a:cxn>
                <a:cxn ang="0">
                  <a:pos x="104" y="248"/>
                </a:cxn>
                <a:cxn ang="0">
                  <a:pos x="160" y="248"/>
                </a:cxn>
                <a:cxn ang="0">
                  <a:pos x="208" y="232"/>
                </a:cxn>
                <a:cxn ang="0">
                  <a:pos x="264" y="216"/>
                </a:cxn>
                <a:cxn ang="0">
                  <a:pos x="304" y="208"/>
                </a:cxn>
                <a:cxn ang="0">
                  <a:pos x="360" y="192"/>
                </a:cxn>
                <a:cxn ang="0">
                  <a:pos x="416" y="168"/>
                </a:cxn>
                <a:cxn ang="0">
                  <a:pos x="464" y="144"/>
                </a:cxn>
                <a:cxn ang="0">
                  <a:pos x="504" y="128"/>
                </a:cxn>
                <a:cxn ang="0">
                  <a:pos x="552" y="104"/>
                </a:cxn>
                <a:cxn ang="0">
                  <a:pos x="584" y="88"/>
                </a:cxn>
                <a:cxn ang="0">
                  <a:pos x="632" y="64"/>
                </a:cxn>
                <a:cxn ang="0">
                  <a:pos x="680" y="48"/>
                </a:cxn>
                <a:cxn ang="0">
                  <a:pos x="728" y="48"/>
                </a:cxn>
                <a:cxn ang="0">
                  <a:pos x="776" y="48"/>
                </a:cxn>
                <a:cxn ang="0">
                  <a:pos x="832" y="40"/>
                </a:cxn>
                <a:cxn ang="0">
                  <a:pos x="888" y="24"/>
                </a:cxn>
                <a:cxn ang="0">
                  <a:pos x="936" y="16"/>
                </a:cxn>
                <a:cxn ang="0">
                  <a:pos x="1000" y="16"/>
                </a:cxn>
                <a:cxn ang="0">
                  <a:pos x="1056" y="16"/>
                </a:cxn>
                <a:cxn ang="0">
                  <a:pos x="1112" y="16"/>
                </a:cxn>
                <a:cxn ang="0">
                  <a:pos x="1176" y="16"/>
                </a:cxn>
                <a:cxn ang="0">
                  <a:pos x="1232" y="16"/>
                </a:cxn>
                <a:cxn ang="0">
                  <a:pos x="1296" y="16"/>
                </a:cxn>
                <a:cxn ang="0">
                  <a:pos x="1352" y="16"/>
                </a:cxn>
                <a:cxn ang="0">
                  <a:pos x="1408" y="16"/>
                </a:cxn>
                <a:cxn ang="0">
                  <a:pos x="1464" y="16"/>
                </a:cxn>
                <a:cxn ang="0">
                  <a:pos x="1504" y="16"/>
                </a:cxn>
                <a:cxn ang="0">
                  <a:pos x="1552" y="8"/>
                </a:cxn>
                <a:cxn ang="0">
                  <a:pos x="1600" y="0"/>
                </a:cxn>
                <a:cxn ang="0">
                  <a:pos x="1568" y="32"/>
                </a:cxn>
                <a:cxn ang="0">
                  <a:pos x="1512" y="32"/>
                </a:cxn>
                <a:cxn ang="0">
                  <a:pos x="1480" y="40"/>
                </a:cxn>
                <a:cxn ang="0">
                  <a:pos x="1424" y="40"/>
                </a:cxn>
                <a:cxn ang="0">
                  <a:pos x="1368" y="40"/>
                </a:cxn>
                <a:cxn ang="0">
                  <a:pos x="1312" y="40"/>
                </a:cxn>
                <a:cxn ang="0">
                  <a:pos x="1248" y="40"/>
                </a:cxn>
                <a:cxn ang="0">
                  <a:pos x="1192" y="40"/>
                </a:cxn>
                <a:cxn ang="0">
                  <a:pos x="1128" y="40"/>
                </a:cxn>
                <a:cxn ang="0">
                  <a:pos x="1072" y="40"/>
                </a:cxn>
                <a:cxn ang="0">
                  <a:pos x="1008" y="40"/>
                </a:cxn>
                <a:cxn ang="0">
                  <a:pos x="952" y="40"/>
                </a:cxn>
                <a:cxn ang="0">
                  <a:pos x="904" y="48"/>
                </a:cxn>
                <a:cxn ang="0">
                  <a:pos x="848" y="56"/>
                </a:cxn>
                <a:cxn ang="0">
                  <a:pos x="792" y="72"/>
                </a:cxn>
                <a:cxn ang="0">
                  <a:pos x="744" y="72"/>
                </a:cxn>
                <a:cxn ang="0">
                  <a:pos x="696" y="72"/>
                </a:cxn>
                <a:cxn ang="0">
                  <a:pos x="648" y="88"/>
                </a:cxn>
                <a:cxn ang="0">
                  <a:pos x="608" y="104"/>
                </a:cxn>
                <a:cxn ang="0">
                  <a:pos x="568" y="120"/>
                </a:cxn>
                <a:cxn ang="0">
                  <a:pos x="528" y="144"/>
                </a:cxn>
                <a:cxn ang="0">
                  <a:pos x="488" y="160"/>
                </a:cxn>
                <a:cxn ang="0">
                  <a:pos x="432" y="184"/>
                </a:cxn>
                <a:cxn ang="0">
                  <a:pos x="384" y="208"/>
                </a:cxn>
                <a:cxn ang="0">
                  <a:pos x="320" y="224"/>
                </a:cxn>
                <a:cxn ang="0">
                  <a:pos x="288" y="240"/>
                </a:cxn>
                <a:cxn ang="0">
                  <a:pos x="232" y="256"/>
                </a:cxn>
                <a:cxn ang="0">
                  <a:pos x="168" y="264"/>
                </a:cxn>
                <a:cxn ang="0">
                  <a:pos x="120" y="272"/>
                </a:cxn>
                <a:cxn ang="0">
                  <a:pos x="80" y="272"/>
                </a:cxn>
                <a:cxn ang="0">
                  <a:pos x="24" y="272"/>
                </a:cxn>
              </a:cxnLst>
              <a:rect l="0" t="0" r="r" b="b"/>
              <a:pathLst>
                <a:path w="1625" h="272">
                  <a:moveTo>
                    <a:pt x="16" y="248"/>
                  </a:moveTo>
                  <a:lnTo>
                    <a:pt x="16" y="248"/>
                  </a:lnTo>
                  <a:lnTo>
                    <a:pt x="24" y="248"/>
                  </a:lnTo>
                  <a:lnTo>
                    <a:pt x="24" y="248"/>
                  </a:lnTo>
                  <a:lnTo>
                    <a:pt x="32" y="248"/>
                  </a:lnTo>
                  <a:lnTo>
                    <a:pt x="32" y="248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72" y="256"/>
                  </a:lnTo>
                  <a:lnTo>
                    <a:pt x="72" y="248"/>
                  </a:lnTo>
                  <a:lnTo>
                    <a:pt x="80" y="248"/>
                  </a:lnTo>
                  <a:lnTo>
                    <a:pt x="80" y="248"/>
                  </a:lnTo>
                  <a:lnTo>
                    <a:pt x="88" y="248"/>
                  </a:lnTo>
                  <a:lnTo>
                    <a:pt x="80" y="248"/>
                  </a:lnTo>
                  <a:lnTo>
                    <a:pt x="88" y="248"/>
                  </a:lnTo>
                  <a:lnTo>
                    <a:pt x="88" y="248"/>
                  </a:lnTo>
                  <a:lnTo>
                    <a:pt x="96" y="248"/>
                  </a:lnTo>
                  <a:lnTo>
                    <a:pt x="96" y="248"/>
                  </a:lnTo>
                  <a:lnTo>
                    <a:pt x="96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12" y="248"/>
                  </a:lnTo>
                  <a:lnTo>
                    <a:pt x="112" y="248"/>
                  </a:lnTo>
                  <a:lnTo>
                    <a:pt x="112" y="248"/>
                  </a:lnTo>
                  <a:lnTo>
                    <a:pt x="120" y="248"/>
                  </a:lnTo>
                  <a:lnTo>
                    <a:pt x="120" y="248"/>
                  </a:lnTo>
                  <a:lnTo>
                    <a:pt x="120" y="248"/>
                  </a:lnTo>
                  <a:lnTo>
                    <a:pt x="128" y="248"/>
                  </a:lnTo>
                  <a:lnTo>
                    <a:pt x="128" y="248"/>
                  </a:lnTo>
                  <a:lnTo>
                    <a:pt x="128" y="248"/>
                  </a:lnTo>
                  <a:lnTo>
                    <a:pt x="136" y="248"/>
                  </a:lnTo>
                  <a:lnTo>
                    <a:pt x="136" y="248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60" y="248"/>
                  </a:lnTo>
                  <a:lnTo>
                    <a:pt x="160" y="240"/>
                  </a:lnTo>
                  <a:lnTo>
                    <a:pt x="168" y="240"/>
                  </a:lnTo>
                  <a:lnTo>
                    <a:pt x="168" y="240"/>
                  </a:lnTo>
                  <a:lnTo>
                    <a:pt x="168" y="240"/>
                  </a:lnTo>
                  <a:lnTo>
                    <a:pt x="176" y="240"/>
                  </a:lnTo>
                  <a:lnTo>
                    <a:pt x="176" y="240"/>
                  </a:lnTo>
                  <a:lnTo>
                    <a:pt x="176" y="240"/>
                  </a:lnTo>
                  <a:lnTo>
                    <a:pt x="184" y="240"/>
                  </a:lnTo>
                  <a:lnTo>
                    <a:pt x="184" y="240"/>
                  </a:lnTo>
                  <a:lnTo>
                    <a:pt x="184" y="240"/>
                  </a:lnTo>
                  <a:lnTo>
                    <a:pt x="192" y="240"/>
                  </a:lnTo>
                  <a:lnTo>
                    <a:pt x="192" y="240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208" y="232"/>
                  </a:lnTo>
                  <a:lnTo>
                    <a:pt x="208" y="232"/>
                  </a:lnTo>
                  <a:lnTo>
                    <a:pt x="216" y="232"/>
                  </a:lnTo>
                  <a:lnTo>
                    <a:pt x="216" y="232"/>
                  </a:lnTo>
                  <a:lnTo>
                    <a:pt x="216" y="232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32" y="232"/>
                  </a:lnTo>
                  <a:lnTo>
                    <a:pt x="232" y="232"/>
                  </a:lnTo>
                  <a:lnTo>
                    <a:pt x="240" y="224"/>
                  </a:lnTo>
                  <a:lnTo>
                    <a:pt x="240" y="224"/>
                  </a:lnTo>
                  <a:lnTo>
                    <a:pt x="248" y="224"/>
                  </a:lnTo>
                  <a:lnTo>
                    <a:pt x="248" y="224"/>
                  </a:lnTo>
                  <a:lnTo>
                    <a:pt x="256" y="224"/>
                  </a:lnTo>
                  <a:lnTo>
                    <a:pt x="256" y="224"/>
                  </a:lnTo>
                  <a:lnTo>
                    <a:pt x="264" y="224"/>
                  </a:lnTo>
                  <a:lnTo>
                    <a:pt x="264" y="224"/>
                  </a:lnTo>
                  <a:lnTo>
                    <a:pt x="264" y="216"/>
                  </a:lnTo>
                  <a:lnTo>
                    <a:pt x="272" y="216"/>
                  </a:lnTo>
                  <a:lnTo>
                    <a:pt x="272" y="216"/>
                  </a:lnTo>
                  <a:lnTo>
                    <a:pt x="272" y="216"/>
                  </a:lnTo>
                  <a:lnTo>
                    <a:pt x="280" y="216"/>
                  </a:lnTo>
                  <a:lnTo>
                    <a:pt x="280" y="216"/>
                  </a:lnTo>
                  <a:lnTo>
                    <a:pt x="288" y="216"/>
                  </a:lnTo>
                  <a:lnTo>
                    <a:pt x="288" y="216"/>
                  </a:lnTo>
                  <a:lnTo>
                    <a:pt x="288" y="216"/>
                  </a:lnTo>
                  <a:lnTo>
                    <a:pt x="288" y="216"/>
                  </a:lnTo>
                  <a:lnTo>
                    <a:pt x="296" y="208"/>
                  </a:lnTo>
                  <a:lnTo>
                    <a:pt x="296" y="208"/>
                  </a:lnTo>
                  <a:lnTo>
                    <a:pt x="296" y="208"/>
                  </a:lnTo>
                  <a:lnTo>
                    <a:pt x="304" y="208"/>
                  </a:lnTo>
                  <a:lnTo>
                    <a:pt x="304" y="208"/>
                  </a:lnTo>
                  <a:lnTo>
                    <a:pt x="304" y="208"/>
                  </a:lnTo>
                  <a:lnTo>
                    <a:pt x="304" y="208"/>
                  </a:lnTo>
                  <a:lnTo>
                    <a:pt x="312" y="208"/>
                  </a:lnTo>
                  <a:lnTo>
                    <a:pt x="312" y="208"/>
                  </a:lnTo>
                  <a:lnTo>
                    <a:pt x="312" y="208"/>
                  </a:lnTo>
                  <a:lnTo>
                    <a:pt x="312" y="208"/>
                  </a:lnTo>
                  <a:lnTo>
                    <a:pt x="320" y="200"/>
                  </a:lnTo>
                  <a:lnTo>
                    <a:pt x="320" y="200"/>
                  </a:lnTo>
                  <a:lnTo>
                    <a:pt x="328" y="200"/>
                  </a:lnTo>
                  <a:lnTo>
                    <a:pt x="328" y="200"/>
                  </a:lnTo>
                  <a:lnTo>
                    <a:pt x="336" y="200"/>
                  </a:lnTo>
                  <a:lnTo>
                    <a:pt x="336" y="200"/>
                  </a:lnTo>
                  <a:lnTo>
                    <a:pt x="336" y="192"/>
                  </a:lnTo>
                  <a:lnTo>
                    <a:pt x="344" y="192"/>
                  </a:lnTo>
                  <a:lnTo>
                    <a:pt x="344" y="192"/>
                  </a:lnTo>
                  <a:lnTo>
                    <a:pt x="352" y="192"/>
                  </a:lnTo>
                  <a:lnTo>
                    <a:pt x="352" y="192"/>
                  </a:lnTo>
                  <a:lnTo>
                    <a:pt x="360" y="192"/>
                  </a:lnTo>
                  <a:lnTo>
                    <a:pt x="360" y="184"/>
                  </a:lnTo>
                  <a:lnTo>
                    <a:pt x="368" y="184"/>
                  </a:lnTo>
                  <a:lnTo>
                    <a:pt x="368" y="184"/>
                  </a:lnTo>
                  <a:lnTo>
                    <a:pt x="376" y="184"/>
                  </a:lnTo>
                  <a:lnTo>
                    <a:pt x="376" y="184"/>
                  </a:lnTo>
                  <a:lnTo>
                    <a:pt x="384" y="184"/>
                  </a:lnTo>
                  <a:lnTo>
                    <a:pt x="384" y="176"/>
                  </a:lnTo>
                  <a:lnTo>
                    <a:pt x="384" y="176"/>
                  </a:lnTo>
                  <a:lnTo>
                    <a:pt x="392" y="176"/>
                  </a:lnTo>
                  <a:lnTo>
                    <a:pt x="392" y="176"/>
                  </a:lnTo>
                  <a:lnTo>
                    <a:pt x="400" y="176"/>
                  </a:lnTo>
                  <a:lnTo>
                    <a:pt x="400" y="168"/>
                  </a:lnTo>
                  <a:lnTo>
                    <a:pt x="408" y="168"/>
                  </a:lnTo>
                  <a:lnTo>
                    <a:pt x="408" y="168"/>
                  </a:lnTo>
                  <a:lnTo>
                    <a:pt x="416" y="168"/>
                  </a:lnTo>
                  <a:lnTo>
                    <a:pt x="416" y="168"/>
                  </a:lnTo>
                  <a:lnTo>
                    <a:pt x="416" y="168"/>
                  </a:lnTo>
                  <a:lnTo>
                    <a:pt x="424" y="168"/>
                  </a:lnTo>
                  <a:lnTo>
                    <a:pt x="424" y="160"/>
                  </a:lnTo>
                  <a:lnTo>
                    <a:pt x="424" y="160"/>
                  </a:lnTo>
                  <a:lnTo>
                    <a:pt x="432" y="160"/>
                  </a:lnTo>
                  <a:lnTo>
                    <a:pt x="432" y="160"/>
                  </a:lnTo>
                  <a:lnTo>
                    <a:pt x="440" y="160"/>
                  </a:lnTo>
                  <a:lnTo>
                    <a:pt x="440" y="152"/>
                  </a:lnTo>
                  <a:lnTo>
                    <a:pt x="440" y="152"/>
                  </a:lnTo>
                  <a:lnTo>
                    <a:pt x="448" y="152"/>
                  </a:lnTo>
                  <a:lnTo>
                    <a:pt x="448" y="152"/>
                  </a:lnTo>
                  <a:lnTo>
                    <a:pt x="456" y="152"/>
                  </a:lnTo>
                  <a:lnTo>
                    <a:pt x="456" y="152"/>
                  </a:lnTo>
                  <a:lnTo>
                    <a:pt x="456" y="152"/>
                  </a:lnTo>
                  <a:lnTo>
                    <a:pt x="456" y="144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4"/>
                  </a:lnTo>
                  <a:lnTo>
                    <a:pt x="472" y="144"/>
                  </a:lnTo>
                  <a:lnTo>
                    <a:pt x="480" y="136"/>
                  </a:lnTo>
                  <a:lnTo>
                    <a:pt x="480" y="136"/>
                  </a:lnTo>
                  <a:lnTo>
                    <a:pt x="488" y="136"/>
                  </a:lnTo>
                  <a:lnTo>
                    <a:pt x="488" y="136"/>
                  </a:lnTo>
                  <a:lnTo>
                    <a:pt x="488" y="136"/>
                  </a:lnTo>
                  <a:lnTo>
                    <a:pt x="488" y="136"/>
                  </a:lnTo>
                  <a:lnTo>
                    <a:pt x="496" y="128"/>
                  </a:lnTo>
                  <a:lnTo>
                    <a:pt x="496" y="128"/>
                  </a:lnTo>
                  <a:lnTo>
                    <a:pt x="496" y="128"/>
                  </a:lnTo>
                  <a:lnTo>
                    <a:pt x="504" y="128"/>
                  </a:lnTo>
                  <a:lnTo>
                    <a:pt x="504" y="128"/>
                  </a:lnTo>
                  <a:lnTo>
                    <a:pt x="504" y="128"/>
                  </a:lnTo>
                  <a:lnTo>
                    <a:pt x="504" y="128"/>
                  </a:lnTo>
                  <a:lnTo>
                    <a:pt x="512" y="128"/>
                  </a:lnTo>
                  <a:lnTo>
                    <a:pt x="512" y="120"/>
                  </a:lnTo>
                  <a:lnTo>
                    <a:pt x="520" y="120"/>
                  </a:lnTo>
                  <a:lnTo>
                    <a:pt x="520" y="120"/>
                  </a:lnTo>
                  <a:lnTo>
                    <a:pt x="528" y="120"/>
                  </a:lnTo>
                  <a:lnTo>
                    <a:pt x="528" y="112"/>
                  </a:lnTo>
                  <a:lnTo>
                    <a:pt x="536" y="112"/>
                  </a:lnTo>
                  <a:lnTo>
                    <a:pt x="536" y="112"/>
                  </a:lnTo>
                  <a:lnTo>
                    <a:pt x="536" y="112"/>
                  </a:lnTo>
                  <a:lnTo>
                    <a:pt x="544" y="112"/>
                  </a:lnTo>
                  <a:lnTo>
                    <a:pt x="544" y="112"/>
                  </a:lnTo>
                  <a:lnTo>
                    <a:pt x="544" y="112"/>
                  </a:lnTo>
                  <a:lnTo>
                    <a:pt x="544" y="104"/>
                  </a:lnTo>
                  <a:lnTo>
                    <a:pt x="544" y="104"/>
                  </a:lnTo>
                  <a:lnTo>
                    <a:pt x="552" y="104"/>
                  </a:lnTo>
                  <a:lnTo>
                    <a:pt x="552" y="104"/>
                  </a:lnTo>
                  <a:lnTo>
                    <a:pt x="552" y="104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60" y="96"/>
                  </a:lnTo>
                  <a:lnTo>
                    <a:pt x="560" y="104"/>
                  </a:lnTo>
                  <a:lnTo>
                    <a:pt x="568" y="96"/>
                  </a:lnTo>
                  <a:lnTo>
                    <a:pt x="568" y="96"/>
                  </a:lnTo>
                  <a:lnTo>
                    <a:pt x="568" y="96"/>
                  </a:lnTo>
                  <a:lnTo>
                    <a:pt x="568" y="96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76" y="88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92" y="88"/>
                  </a:lnTo>
                  <a:lnTo>
                    <a:pt x="584" y="88"/>
                  </a:lnTo>
                  <a:lnTo>
                    <a:pt x="592" y="88"/>
                  </a:lnTo>
                  <a:lnTo>
                    <a:pt x="592" y="80"/>
                  </a:lnTo>
                  <a:lnTo>
                    <a:pt x="600" y="80"/>
                  </a:lnTo>
                  <a:lnTo>
                    <a:pt x="600" y="80"/>
                  </a:lnTo>
                  <a:lnTo>
                    <a:pt x="600" y="80"/>
                  </a:lnTo>
                  <a:lnTo>
                    <a:pt x="608" y="80"/>
                  </a:lnTo>
                  <a:lnTo>
                    <a:pt x="608" y="80"/>
                  </a:lnTo>
                  <a:lnTo>
                    <a:pt x="608" y="80"/>
                  </a:lnTo>
                  <a:lnTo>
                    <a:pt x="616" y="72"/>
                  </a:lnTo>
                  <a:lnTo>
                    <a:pt x="616" y="72"/>
                  </a:lnTo>
                  <a:lnTo>
                    <a:pt x="624" y="72"/>
                  </a:lnTo>
                  <a:lnTo>
                    <a:pt x="624" y="72"/>
                  </a:lnTo>
                  <a:lnTo>
                    <a:pt x="632" y="64"/>
                  </a:lnTo>
                  <a:lnTo>
                    <a:pt x="632" y="64"/>
                  </a:lnTo>
                  <a:lnTo>
                    <a:pt x="632" y="64"/>
                  </a:lnTo>
                  <a:lnTo>
                    <a:pt x="632" y="64"/>
                  </a:lnTo>
                  <a:lnTo>
                    <a:pt x="640" y="64"/>
                  </a:lnTo>
                  <a:lnTo>
                    <a:pt x="640" y="64"/>
                  </a:lnTo>
                  <a:lnTo>
                    <a:pt x="640" y="64"/>
                  </a:lnTo>
                  <a:lnTo>
                    <a:pt x="648" y="56"/>
                  </a:lnTo>
                  <a:lnTo>
                    <a:pt x="648" y="56"/>
                  </a:lnTo>
                  <a:lnTo>
                    <a:pt x="656" y="56"/>
                  </a:lnTo>
                  <a:lnTo>
                    <a:pt x="656" y="56"/>
                  </a:lnTo>
                  <a:lnTo>
                    <a:pt x="664" y="56"/>
                  </a:lnTo>
                  <a:lnTo>
                    <a:pt x="664" y="56"/>
                  </a:lnTo>
                  <a:lnTo>
                    <a:pt x="672" y="48"/>
                  </a:lnTo>
                  <a:lnTo>
                    <a:pt x="672" y="48"/>
                  </a:lnTo>
                  <a:lnTo>
                    <a:pt x="680" y="48"/>
                  </a:lnTo>
                  <a:lnTo>
                    <a:pt x="680" y="48"/>
                  </a:lnTo>
                  <a:lnTo>
                    <a:pt x="680" y="48"/>
                  </a:lnTo>
                  <a:lnTo>
                    <a:pt x="680" y="48"/>
                  </a:lnTo>
                  <a:lnTo>
                    <a:pt x="680" y="48"/>
                  </a:lnTo>
                  <a:lnTo>
                    <a:pt x="688" y="48"/>
                  </a:lnTo>
                  <a:lnTo>
                    <a:pt x="688" y="48"/>
                  </a:lnTo>
                  <a:lnTo>
                    <a:pt x="696" y="48"/>
                  </a:lnTo>
                  <a:lnTo>
                    <a:pt x="696" y="48"/>
                  </a:lnTo>
                  <a:lnTo>
                    <a:pt x="704" y="48"/>
                  </a:lnTo>
                  <a:lnTo>
                    <a:pt x="704" y="48"/>
                  </a:lnTo>
                  <a:lnTo>
                    <a:pt x="704" y="48"/>
                  </a:lnTo>
                  <a:lnTo>
                    <a:pt x="704" y="48"/>
                  </a:lnTo>
                  <a:lnTo>
                    <a:pt x="712" y="48"/>
                  </a:lnTo>
                  <a:lnTo>
                    <a:pt x="712" y="48"/>
                  </a:lnTo>
                  <a:lnTo>
                    <a:pt x="712" y="48"/>
                  </a:lnTo>
                  <a:lnTo>
                    <a:pt x="720" y="48"/>
                  </a:lnTo>
                  <a:lnTo>
                    <a:pt x="720" y="48"/>
                  </a:lnTo>
                  <a:lnTo>
                    <a:pt x="728" y="48"/>
                  </a:lnTo>
                  <a:lnTo>
                    <a:pt x="728" y="48"/>
                  </a:lnTo>
                  <a:lnTo>
                    <a:pt x="736" y="48"/>
                  </a:lnTo>
                  <a:lnTo>
                    <a:pt x="736" y="48"/>
                  </a:lnTo>
                  <a:lnTo>
                    <a:pt x="744" y="48"/>
                  </a:lnTo>
                  <a:lnTo>
                    <a:pt x="744" y="48"/>
                  </a:lnTo>
                  <a:lnTo>
                    <a:pt x="752" y="48"/>
                  </a:lnTo>
                  <a:lnTo>
                    <a:pt x="752" y="48"/>
                  </a:lnTo>
                  <a:lnTo>
                    <a:pt x="752" y="48"/>
                  </a:lnTo>
                  <a:lnTo>
                    <a:pt x="760" y="48"/>
                  </a:lnTo>
                  <a:lnTo>
                    <a:pt x="760" y="48"/>
                  </a:lnTo>
                  <a:lnTo>
                    <a:pt x="768" y="48"/>
                  </a:lnTo>
                  <a:lnTo>
                    <a:pt x="768" y="48"/>
                  </a:lnTo>
                  <a:lnTo>
                    <a:pt x="768" y="48"/>
                  </a:lnTo>
                  <a:lnTo>
                    <a:pt x="776" y="48"/>
                  </a:lnTo>
                  <a:lnTo>
                    <a:pt x="776" y="48"/>
                  </a:lnTo>
                  <a:lnTo>
                    <a:pt x="776" y="48"/>
                  </a:lnTo>
                  <a:lnTo>
                    <a:pt x="784" y="48"/>
                  </a:lnTo>
                  <a:lnTo>
                    <a:pt x="784" y="48"/>
                  </a:lnTo>
                  <a:lnTo>
                    <a:pt x="784" y="48"/>
                  </a:lnTo>
                  <a:lnTo>
                    <a:pt x="784" y="48"/>
                  </a:lnTo>
                  <a:lnTo>
                    <a:pt x="792" y="48"/>
                  </a:lnTo>
                  <a:lnTo>
                    <a:pt x="792" y="4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16" y="40"/>
                  </a:lnTo>
                  <a:lnTo>
                    <a:pt x="816" y="40"/>
                  </a:lnTo>
                  <a:lnTo>
                    <a:pt x="816" y="40"/>
                  </a:lnTo>
                  <a:lnTo>
                    <a:pt x="824" y="40"/>
                  </a:lnTo>
                  <a:lnTo>
                    <a:pt x="824" y="40"/>
                  </a:lnTo>
                  <a:lnTo>
                    <a:pt x="832" y="40"/>
                  </a:lnTo>
                  <a:lnTo>
                    <a:pt x="832" y="40"/>
                  </a:lnTo>
                  <a:lnTo>
                    <a:pt x="832" y="40"/>
                  </a:lnTo>
                  <a:lnTo>
                    <a:pt x="840" y="32"/>
                  </a:lnTo>
                  <a:lnTo>
                    <a:pt x="840" y="32"/>
                  </a:lnTo>
                  <a:lnTo>
                    <a:pt x="848" y="32"/>
                  </a:lnTo>
                  <a:lnTo>
                    <a:pt x="848" y="32"/>
                  </a:lnTo>
                  <a:lnTo>
                    <a:pt x="856" y="32"/>
                  </a:lnTo>
                  <a:lnTo>
                    <a:pt x="856" y="32"/>
                  </a:lnTo>
                  <a:lnTo>
                    <a:pt x="864" y="32"/>
                  </a:lnTo>
                  <a:lnTo>
                    <a:pt x="864" y="24"/>
                  </a:lnTo>
                  <a:lnTo>
                    <a:pt x="872" y="24"/>
                  </a:lnTo>
                  <a:lnTo>
                    <a:pt x="872" y="24"/>
                  </a:lnTo>
                  <a:lnTo>
                    <a:pt x="872" y="24"/>
                  </a:lnTo>
                  <a:lnTo>
                    <a:pt x="880" y="24"/>
                  </a:lnTo>
                  <a:lnTo>
                    <a:pt x="880" y="24"/>
                  </a:lnTo>
                  <a:lnTo>
                    <a:pt x="888" y="24"/>
                  </a:lnTo>
                  <a:lnTo>
                    <a:pt x="888" y="24"/>
                  </a:lnTo>
                  <a:lnTo>
                    <a:pt x="888" y="24"/>
                  </a:lnTo>
                  <a:lnTo>
                    <a:pt x="896" y="24"/>
                  </a:lnTo>
                  <a:lnTo>
                    <a:pt x="896" y="24"/>
                  </a:lnTo>
                  <a:lnTo>
                    <a:pt x="896" y="24"/>
                  </a:lnTo>
                  <a:lnTo>
                    <a:pt x="896" y="24"/>
                  </a:lnTo>
                  <a:lnTo>
                    <a:pt x="904" y="16"/>
                  </a:lnTo>
                  <a:lnTo>
                    <a:pt x="904" y="16"/>
                  </a:lnTo>
                  <a:lnTo>
                    <a:pt x="912" y="16"/>
                  </a:lnTo>
                  <a:lnTo>
                    <a:pt x="912" y="16"/>
                  </a:lnTo>
                  <a:lnTo>
                    <a:pt x="920" y="16"/>
                  </a:lnTo>
                  <a:lnTo>
                    <a:pt x="920" y="16"/>
                  </a:lnTo>
                  <a:lnTo>
                    <a:pt x="928" y="16"/>
                  </a:lnTo>
                  <a:lnTo>
                    <a:pt x="928" y="16"/>
                  </a:lnTo>
                  <a:lnTo>
                    <a:pt x="936" y="16"/>
                  </a:lnTo>
                  <a:lnTo>
                    <a:pt x="936" y="16"/>
                  </a:lnTo>
                  <a:lnTo>
                    <a:pt x="944" y="16"/>
                  </a:lnTo>
                  <a:lnTo>
                    <a:pt x="944" y="16"/>
                  </a:lnTo>
                  <a:lnTo>
                    <a:pt x="952" y="16"/>
                  </a:lnTo>
                  <a:lnTo>
                    <a:pt x="952" y="16"/>
                  </a:lnTo>
                  <a:lnTo>
                    <a:pt x="952" y="16"/>
                  </a:lnTo>
                  <a:lnTo>
                    <a:pt x="960" y="16"/>
                  </a:lnTo>
                  <a:lnTo>
                    <a:pt x="960" y="16"/>
                  </a:lnTo>
                  <a:lnTo>
                    <a:pt x="968" y="16"/>
                  </a:lnTo>
                  <a:lnTo>
                    <a:pt x="968" y="16"/>
                  </a:lnTo>
                  <a:lnTo>
                    <a:pt x="976" y="16"/>
                  </a:lnTo>
                  <a:lnTo>
                    <a:pt x="976" y="16"/>
                  </a:lnTo>
                  <a:lnTo>
                    <a:pt x="984" y="16"/>
                  </a:lnTo>
                  <a:lnTo>
                    <a:pt x="984" y="16"/>
                  </a:lnTo>
                  <a:lnTo>
                    <a:pt x="992" y="16"/>
                  </a:lnTo>
                  <a:lnTo>
                    <a:pt x="992" y="16"/>
                  </a:lnTo>
                  <a:lnTo>
                    <a:pt x="1000" y="16"/>
                  </a:lnTo>
                  <a:lnTo>
                    <a:pt x="1000" y="16"/>
                  </a:lnTo>
                  <a:lnTo>
                    <a:pt x="1008" y="16"/>
                  </a:lnTo>
                  <a:lnTo>
                    <a:pt x="1008" y="16"/>
                  </a:lnTo>
                  <a:lnTo>
                    <a:pt x="1008" y="16"/>
                  </a:lnTo>
                  <a:lnTo>
                    <a:pt x="1016" y="16"/>
                  </a:lnTo>
                  <a:lnTo>
                    <a:pt x="1016" y="16"/>
                  </a:lnTo>
                  <a:lnTo>
                    <a:pt x="1024" y="16"/>
                  </a:lnTo>
                  <a:lnTo>
                    <a:pt x="1024" y="16"/>
                  </a:lnTo>
                  <a:lnTo>
                    <a:pt x="1032" y="16"/>
                  </a:lnTo>
                  <a:lnTo>
                    <a:pt x="1032" y="16"/>
                  </a:lnTo>
                  <a:lnTo>
                    <a:pt x="1040" y="16"/>
                  </a:lnTo>
                  <a:lnTo>
                    <a:pt x="1040" y="16"/>
                  </a:lnTo>
                  <a:lnTo>
                    <a:pt x="1048" y="16"/>
                  </a:lnTo>
                  <a:lnTo>
                    <a:pt x="1048" y="16"/>
                  </a:lnTo>
                  <a:lnTo>
                    <a:pt x="1056" y="16"/>
                  </a:lnTo>
                  <a:lnTo>
                    <a:pt x="1056" y="16"/>
                  </a:lnTo>
                  <a:lnTo>
                    <a:pt x="1056" y="16"/>
                  </a:lnTo>
                  <a:lnTo>
                    <a:pt x="1064" y="16"/>
                  </a:lnTo>
                  <a:lnTo>
                    <a:pt x="1064" y="16"/>
                  </a:lnTo>
                  <a:lnTo>
                    <a:pt x="1072" y="16"/>
                  </a:lnTo>
                  <a:lnTo>
                    <a:pt x="1072" y="16"/>
                  </a:lnTo>
                  <a:lnTo>
                    <a:pt x="1080" y="16"/>
                  </a:lnTo>
                  <a:lnTo>
                    <a:pt x="1080" y="16"/>
                  </a:lnTo>
                  <a:lnTo>
                    <a:pt x="1088" y="16"/>
                  </a:lnTo>
                  <a:lnTo>
                    <a:pt x="1088" y="16"/>
                  </a:lnTo>
                  <a:lnTo>
                    <a:pt x="1096" y="16"/>
                  </a:lnTo>
                  <a:lnTo>
                    <a:pt x="1096" y="16"/>
                  </a:lnTo>
                  <a:lnTo>
                    <a:pt x="1104" y="16"/>
                  </a:lnTo>
                  <a:lnTo>
                    <a:pt x="1104" y="16"/>
                  </a:lnTo>
                  <a:lnTo>
                    <a:pt x="1104" y="16"/>
                  </a:lnTo>
                  <a:lnTo>
                    <a:pt x="1112" y="16"/>
                  </a:lnTo>
                  <a:lnTo>
                    <a:pt x="1112" y="16"/>
                  </a:lnTo>
                  <a:lnTo>
                    <a:pt x="1120" y="16"/>
                  </a:lnTo>
                  <a:lnTo>
                    <a:pt x="1120" y="16"/>
                  </a:lnTo>
                  <a:lnTo>
                    <a:pt x="1128" y="16"/>
                  </a:lnTo>
                  <a:lnTo>
                    <a:pt x="1128" y="16"/>
                  </a:lnTo>
                  <a:lnTo>
                    <a:pt x="1136" y="16"/>
                  </a:lnTo>
                  <a:lnTo>
                    <a:pt x="1136" y="16"/>
                  </a:lnTo>
                  <a:lnTo>
                    <a:pt x="1144" y="16"/>
                  </a:lnTo>
                  <a:lnTo>
                    <a:pt x="1144" y="16"/>
                  </a:lnTo>
                  <a:lnTo>
                    <a:pt x="1152" y="16"/>
                  </a:lnTo>
                  <a:lnTo>
                    <a:pt x="1152" y="16"/>
                  </a:lnTo>
                  <a:lnTo>
                    <a:pt x="1160" y="16"/>
                  </a:lnTo>
                  <a:lnTo>
                    <a:pt x="1160" y="16"/>
                  </a:lnTo>
                  <a:lnTo>
                    <a:pt x="1160" y="16"/>
                  </a:lnTo>
                  <a:lnTo>
                    <a:pt x="1168" y="16"/>
                  </a:lnTo>
                  <a:lnTo>
                    <a:pt x="1168" y="16"/>
                  </a:lnTo>
                  <a:lnTo>
                    <a:pt x="1176" y="16"/>
                  </a:lnTo>
                  <a:lnTo>
                    <a:pt x="1176" y="16"/>
                  </a:lnTo>
                  <a:lnTo>
                    <a:pt x="1184" y="16"/>
                  </a:lnTo>
                  <a:lnTo>
                    <a:pt x="1184" y="16"/>
                  </a:lnTo>
                  <a:lnTo>
                    <a:pt x="1192" y="16"/>
                  </a:lnTo>
                  <a:lnTo>
                    <a:pt x="1192" y="16"/>
                  </a:lnTo>
                  <a:lnTo>
                    <a:pt x="1200" y="16"/>
                  </a:lnTo>
                  <a:lnTo>
                    <a:pt x="1200" y="16"/>
                  </a:lnTo>
                  <a:lnTo>
                    <a:pt x="1208" y="16"/>
                  </a:lnTo>
                  <a:lnTo>
                    <a:pt x="1208" y="16"/>
                  </a:lnTo>
                  <a:lnTo>
                    <a:pt x="1208" y="16"/>
                  </a:lnTo>
                  <a:lnTo>
                    <a:pt x="1216" y="16"/>
                  </a:lnTo>
                  <a:lnTo>
                    <a:pt x="1216" y="16"/>
                  </a:lnTo>
                  <a:lnTo>
                    <a:pt x="1224" y="16"/>
                  </a:lnTo>
                  <a:lnTo>
                    <a:pt x="1224" y="16"/>
                  </a:lnTo>
                  <a:lnTo>
                    <a:pt x="1232" y="16"/>
                  </a:lnTo>
                  <a:lnTo>
                    <a:pt x="1232" y="16"/>
                  </a:lnTo>
                  <a:lnTo>
                    <a:pt x="1240" y="16"/>
                  </a:lnTo>
                  <a:lnTo>
                    <a:pt x="1240" y="16"/>
                  </a:lnTo>
                  <a:lnTo>
                    <a:pt x="1248" y="16"/>
                  </a:lnTo>
                  <a:lnTo>
                    <a:pt x="1248" y="16"/>
                  </a:lnTo>
                  <a:lnTo>
                    <a:pt x="1256" y="16"/>
                  </a:lnTo>
                  <a:lnTo>
                    <a:pt x="1256" y="16"/>
                  </a:lnTo>
                  <a:lnTo>
                    <a:pt x="1256" y="16"/>
                  </a:lnTo>
                  <a:lnTo>
                    <a:pt x="1264" y="16"/>
                  </a:lnTo>
                  <a:lnTo>
                    <a:pt x="1264" y="16"/>
                  </a:lnTo>
                  <a:lnTo>
                    <a:pt x="1272" y="16"/>
                  </a:lnTo>
                  <a:lnTo>
                    <a:pt x="1272" y="16"/>
                  </a:lnTo>
                  <a:lnTo>
                    <a:pt x="1280" y="16"/>
                  </a:lnTo>
                  <a:lnTo>
                    <a:pt x="1280" y="16"/>
                  </a:lnTo>
                  <a:lnTo>
                    <a:pt x="1288" y="16"/>
                  </a:lnTo>
                  <a:lnTo>
                    <a:pt x="1288" y="16"/>
                  </a:lnTo>
                  <a:lnTo>
                    <a:pt x="1296" y="16"/>
                  </a:lnTo>
                  <a:lnTo>
                    <a:pt x="1296" y="16"/>
                  </a:lnTo>
                  <a:lnTo>
                    <a:pt x="1304" y="16"/>
                  </a:lnTo>
                  <a:lnTo>
                    <a:pt x="1304" y="16"/>
                  </a:lnTo>
                  <a:lnTo>
                    <a:pt x="1312" y="16"/>
                  </a:lnTo>
                  <a:lnTo>
                    <a:pt x="1312" y="16"/>
                  </a:lnTo>
                  <a:lnTo>
                    <a:pt x="1312" y="16"/>
                  </a:lnTo>
                  <a:lnTo>
                    <a:pt x="1320" y="16"/>
                  </a:lnTo>
                  <a:lnTo>
                    <a:pt x="1320" y="16"/>
                  </a:lnTo>
                  <a:lnTo>
                    <a:pt x="1328" y="16"/>
                  </a:lnTo>
                  <a:lnTo>
                    <a:pt x="1328" y="16"/>
                  </a:lnTo>
                  <a:lnTo>
                    <a:pt x="1336" y="16"/>
                  </a:lnTo>
                  <a:lnTo>
                    <a:pt x="1336" y="16"/>
                  </a:lnTo>
                  <a:lnTo>
                    <a:pt x="1344" y="16"/>
                  </a:lnTo>
                  <a:lnTo>
                    <a:pt x="1344" y="16"/>
                  </a:lnTo>
                  <a:lnTo>
                    <a:pt x="1352" y="16"/>
                  </a:lnTo>
                  <a:lnTo>
                    <a:pt x="1352" y="16"/>
                  </a:lnTo>
                  <a:lnTo>
                    <a:pt x="1360" y="16"/>
                  </a:lnTo>
                  <a:lnTo>
                    <a:pt x="1360" y="16"/>
                  </a:lnTo>
                  <a:lnTo>
                    <a:pt x="1360" y="16"/>
                  </a:lnTo>
                  <a:lnTo>
                    <a:pt x="1368" y="16"/>
                  </a:lnTo>
                  <a:lnTo>
                    <a:pt x="1368" y="16"/>
                  </a:lnTo>
                  <a:lnTo>
                    <a:pt x="1376" y="16"/>
                  </a:lnTo>
                  <a:lnTo>
                    <a:pt x="1376" y="16"/>
                  </a:lnTo>
                  <a:lnTo>
                    <a:pt x="1384" y="16"/>
                  </a:lnTo>
                  <a:lnTo>
                    <a:pt x="1384" y="16"/>
                  </a:lnTo>
                  <a:lnTo>
                    <a:pt x="1392" y="16"/>
                  </a:lnTo>
                  <a:lnTo>
                    <a:pt x="1392" y="16"/>
                  </a:lnTo>
                  <a:lnTo>
                    <a:pt x="1400" y="16"/>
                  </a:lnTo>
                  <a:lnTo>
                    <a:pt x="1400" y="16"/>
                  </a:lnTo>
                  <a:lnTo>
                    <a:pt x="1408" y="16"/>
                  </a:lnTo>
                  <a:lnTo>
                    <a:pt x="1408" y="16"/>
                  </a:lnTo>
                  <a:lnTo>
                    <a:pt x="1408" y="16"/>
                  </a:lnTo>
                  <a:lnTo>
                    <a:pt x="1416" y="16"/>
                  </a:lnTo>
                  <a:lnTo>
                    <a:pt x="1416" y="16"/>
                  </a:lnTo>
                  <a:lnTo>
                    <a:pt x="1424" y="16"/>
                  </a:lnTo>
                  <a:lnTo>
                    <a:pt x="1424" y="16"/>
                  </a:lnTo>
                  <a:lnTo>
                    <a:pt x="1432" y="16"/>
                  </a:lnTo>
                  <a:lnTo>
                    <a:pt x="1432" y="16"/>
                  </a:lnTo>
                  <a:lnTo>
                    <a:pt x="1440" y="16"/>
                  </a:lnTo>
                  <a:lnTo>
                    <a:pt x="1440" y="16"/>
                  </a:lnTo>
                  <a:lnTo>
                    <a:pt x="1448" y="16"/>
                  </a:lnTo>
                  <a:lnTo>
                    <a:pt x="1448" y="16"/>
                  </a:lnTo>
                  <a:lnTo>
                    <a:pt x="1456" y="16"/>
                  </a:lnTo>
                  <a:lnTo>
                    <a:pt x="1448" y="16"/>
                  </a:lnTo>
                  <a:lnTo>
                    <a:pt x="1456" y="16"/>
                  </a:lnTo>
                  <a:lnTo>
                    <a:pt x="1456" y="16"/>
                  </a:lnTo>
                  <a:lnTo>
                    <a:pt x="1464" y="16"/>
                  </a:lnTo>
                  <a:lnTo>
                    <a:pt x="1464" y="16"/>
                  </a:lnTo>
                  <a:lnTo>
                    <a:pt x="1464" y="16"/>
                  </a:lnTo>
                  <a:lnTo>
                    <a:pt x="1472" y="16"/>
                  </a:lnTo>
                  <a:lnTo>
                    <a:pt x="1472" y="16"/>
                  </a:lnTo>
                  <a:lnTo>
                    <a:pt x="1480" y="16"/>
                  </a:lnTo>
                  <a:lnTo>
                    <a:pt x="1480" y="16"/>
                  </a:lnTo>
                  <a:lnTo>
                    <a:pt x="1480" y="16"/>
                  </a:lnTo>
                  <a:lnTo>
                    <a:pt x="1480" y="16"/>
                  </a:lnTo>
                  <a:lnTo>
                    <a:pt x="1488" y="16"/>
                  </a:lnTo>
                  <a:lnTo>
                    <a:pt x="1488" y="16"/>
                  </a:lnTo>
                  <a:lnTo>
                    <a:pt x="1488" y="16"/>
                  </a:lnTo>
                  <a:lnTo>
                    <a:pt x="1488" y="16"/>
                  </a:lnTo>
                  <a:lnTo>
                    <a:pt x="1496" y="16"/>
                  </a:lnTo>
                  <a:lnTo>
                    <a:pt x="1496" y="16"/>
                  </a:lnTo>
                  <a:lnTo>
                    <a:pt x="1496" y="16"/>
                  </a:lnTo>
                  <a:lnTo>
                    <a:pt x="1496" y="16"/>
                  </a:lnTo>
                  <a:lnTo>
                    <a:pt x="1504" y="16"/>
                  </a:lnTo>
                  <a:lnTo>
                    <a:pt x="1504" y="16"/>
                  </a:lnTo>
                  <a:lnTo>
                    <a:pt x="1504" y="16"/>
                  </a:lnTo>
                  <a:lnTo>
                    <a:pt x="1504" y="16"/>
                  </a:lnTo>
                  <a:lnTo>
                    <a:pt x="1512" y="16"/>
                  </a:lnTo>
                  <a:lnTo>
                    <a:pt x="1512" y="8"/>
                  </a:lnTo>
                  <a:lnTo>
                    <a:pt x="1520" y="8"/>
                  </a:lnTo>
                  <a:lnTo>
                    <a:pt x="1520" y="8"/>
                  </a:lnTo>
                  <a:lnTo>
                    <a:pt x="1520" y="8"/>
                  </a:lnTo>
                  <a:lnTo>
                    <a:pt x="1528" y="8"/>
                  </a:lnTo>
                  <a:lnTo>
                    <a:pt x="1528" y="8"/>
                  </a:lnTo>
                  <a:lnTo>
                    <a:pt x="1536" y="8"/>
                  </a:lnTo>
                  <a:lnTo>
                    <a:pt x="1536" y="8"/>
                  </a:lnTo>
                  <a:lnTo>
                    <a:pt x="1544" y="8"/>
                  </a:lnTo>
                  <a:lnTo>
                    <a:pt x="1544" y="8"/>
                  </a:lnTo>
                  <a:lnTo>
                    <a:pt x="1544" y="8"/>
                  </a:lnTo>
                  <a:lnTo>
                    <a:pt x="1552" y="8"/>
                  </a:lnTo>
                  <a:lnTo>
                    <a:pt x="1552" y="8"/>
                  </a:lnTo>
                  <a:lnTo>
                    <a:pt x="1560" y="8"/>
                  </a:lnTo>
                  <a:lnTo>
                    <a:pt x="1560" y="8"/>
                  </a:lnTo>
                  <a:lnTo>
                    <a:pt x="1568" y="8"/>
                  </a:lnTo>
                  <a:lnTo>
                    <a:pt x="1568" y="8"/>
                  </a:lnTo>
                  <a:lnTo>
                    <a:pt x="1568" y="0"/>
                  </a:lnTo>
                  <a:lnTo>
                    <a:pt x="1568" y="0"/>
                  </a:lnTo>
                  <a:lnTo>
                    <a:pt x="1576" y="0"/>
                  </a:lnTo>
                  <a:lnTo>
                    <a:pt x="1576" y="0"/>
                  </a:lnTo>
                  <a:lnTo>
                    <a:pt x="1584" y="0"/>
                  </a:lnTo>
                  <a:lnTo>
                    <a:pt x="1584" y="0"/>
                  </a:lnTo>
                  <a:lnTo>
                    <a:pt x="1592" y="0"/>
                  </a:lnTo>
                  <a:lnTo>
                    <a:pt x="1592" y="0"/>
                  </a:lnTo>
                  <a:lnTo>
                    <a:pt x="1592" y="0"/>
                  </a:lnTo>
                  <a:lnTo>
                    <a:pt x="1600" y="0"/>
                  </a:lnTo>
                  <a:lnTo>
                    <a:pt x="1600" y="0"/>
                  </a:lnTo>
                  <a:lnTo>
                    <a:pt x="1608" y="0"/>
                  </a:lnTo>
                  <a:lnTo>
                    <a:pt x="1625" y="8"/>
                  </a:lnTo>
                  <a:lnTo>
                    <a:pt x="1608" y="24"/>
                  </a:lnTo>
                  <a:lnTo>
                    <a:pt x="1608" y="24"/>
                  </a:lnTo>
                  <a:lnTo>
                    <a:pt x="1608" y="24"/>
                  </a:lnTo>
                  <a:lnTo>
                    <a:pt x="1600" y="24"/>
                  </a:lnTo>
                  <a:lnTo>
                    <a:pt x="1600" y="24"/>
                  </a:lnTo>
                  <a:lnTo>
                    <a:pt x="1592" y="24"/>
                  </a:lnTo>
                  <a:lnTo>
                    <a:pt x="1592" y="24"/>
                  </a:lnTo>
                  <a:lnTo>
                    <a:pt x="1584" y="24"/>
                  </a:lnTo>
                  <a:lnTo>
                    <a:pt x="1584" y="24"/>
                  </a:lnTo>
                  <a:lnTo>
                    <a:pt x="1576" y="24"/>
                  </a:lnTo>
                  <a:lnTo>
                    <a:pt x="1576" y="24"/>
                  </a:lnTo>
                  <a:lnTo>
                    <a:pt x="1576" y="24"/>
                  </a:lnTo>
                  <a:lnTo>
                    <a:pt x="1568" y="32"/>
                  </a:lnTo>
                  <a:lnTo>
                    <a:pt x="1568" y="32"/>
                  </a:lnTo>
                  <a:lnTo>
                    <a:pt x="1568" y="32"/>
                  </a:lnTo>
                  <a:lnTo>
                    <a:pt x="1560" y="32"/>
                  </a:lnTo>
                  <a:lnTo>
                    <a:pt x="1560" y="32"/>
                  </a:lnTo>
                  <a:lnTo>
                    <a:pt x="1552" y="32"/>
                  </a:lnTo>
                  <a:lnTo>
                    <a:pt x="1552" y="32"/>
                  </a:lnTo>
                  <a:lnTo>
                    <a:pt x="1544" y="32"/>
                  </a:lnTo>
                  <a:lnTo>
                    <a:pt x="1544" y="32"/>
                  </a:lnTo>
                  <a:lnTo>
                    <a:pt x="1536" y="32"/>
                  </a:lnTo>
                  <a:lnTo>
                    <a:pt x="1536" y="32"/>
                  </a:lnTo>
                  <a:lnTo>
                    <a:pt x="1536" y="32"/>
                  </a:lnTo>
                  <a:lnTo>
                    <a:pt x="1528" y="32"/>
                  </a:lnTo>
                  <a:lnTo>
                    <a:pt x="1520" y="32"/>
                  </a:lnTo>
                  <a:lnTo>
                    <a:pt x="1528" y="32"/>
                  </a:lnTo>
                  <a:lnTo>
                    <a:pt x="1520" y="32"/>
                  </a:lnTo>
                  <a:lnTo>
                    <a:pt x="1520" y="32"/>
                  </a:lnTo>
                  <a:lnTo>
                    <a:pt x="1512" y="32"/>
                  </a:lnTo>
                  <a:lnTo>
                    <a:pt x="1512" y="40"/>
                  </a:lnTo>
                  <a:lnTo>
                    <a:pt x="1504" y="40"/>
                  </a:lnTo>
                  <a:lnTo>
                    <a:pt x="1504" y="40"/>
                  </a:lnTo>
                  <a:lnTo>
                    <a:pt x="1504" y="40"/>
                  </a:lnTo>
                  <a:lnTo>
                    <a:pt x="1504" y="40"/>
                  </a:lnTo>
                  <a:lnTo>
                    <a:pt x="1496" y="40"/>
                  </a:lnTo>
                  <a:lnTo>
                    <a:pt x="1496" y="40"/>
                  </a:lnTo>
                  <a:lnTo>
                    <a:pt x="1496" y="40"/>
                  </a:lnTo>
                  <a:lnTo>
                    <a:pt x="1488" y="40"/>
                  </a:lnTo>
                  <a:lnTo>
                    <a:pt x="1488" y="40"/>
                  </a:lnTo>
                  <a:lnTo>
                    <a:pt x="1488" y="40"/>
                  </a:lnTo>
                  <a:lnTo>
                    <a:pt x="1488" y="40"/>
                  </a:lnTo>
                  <a:lnTo>
                    <a:pt x="1480" y="40"/>
                  </a:lnTo>
                  <a:lnTo>
                    <a:pt x="1488" y="40"/>
                  </a:lnTo>
                  <a:lnTo>
                    <a:pt x="1480" y="40"/>
                  </a:lnTo>
                  <a:lnTo>
                    <a:pt x="1480" y="40"/>
                  </a:lnTo>
                  <a:lnTo>
                    <a:pt x="1480" y="40"/>
                  </a:lnTo>
                  <a:lnTo>
                    <a:pt x="1472" y="40"/>
                  </a:lnTo>
                  <a:lnTo>
                    <a:pt x="1472" y="40"/>
                  </a:lnTo>
                  <a:lnTo>
                    <a:pt x="1464" y="40"/>
                  </a:lnTo>
                  <a:lnTo>
                    <a:pt x="1464" y="40"/>
                  </a:lnTo>
                  <a:lnTo>
                    <a:pt x="1456" y="40"/>
                  </a:lnTo>
                  <a:lnTo>
                    <a:pt x="1456" y="40"/>
                  </a:lnTo>
                  <a:lnTo>
                    <a:pt x="1456" y="40"/>
                  </a:lnTo>
                  <a:lnTo>
                    <a:pt x="1456" y="40"/>
                  </a:lnTo>
                  <a:lnTo>
                    <a:pt x="1448" y="40"/>
                  </a:lnTo>
                  <a:lnTo>
                    <a:pt x="1448" y="40"/>
                  </a:lnTo>
                  <a:lnTo>
                    <a:pt x="1440" y="40"/>
                  </a:lnTo>
                  <a:lnTo>
                    <a:pt x="1440" y="40"/>
                  </a:lnTo>
                  <a:lnTo>
                    <a:pt x="1432" y="40"/>
                  </a:lnTo>
                  <a:lnTo>
                    <a:pt x="1432" y="40"/>
                  </a:lnTo>
                  <a:lnTo>
                    <a:pt x="1424" y="40"/>
                  </a:lnTo>
                  <a:lnTo>
                    <a:pt x="1424" y="40"/>
                  </a:lnTo>
                  <a:lnTo>
                    <a:pt x="1416" y="40"/>
                  </a:lnTo>
                  <a:lnTo>
                    <a:pt x="1416" y="40"/>
                  </a:lnTo>
                  <a:lnTo>
                    <a:pt x="1408" y="40"/>
                  </a:lnTo>
                  <a:lnTo>
                    <a:pt x="1408" y="40"/>
                  </a:lnTo>
                  <a:lnTo>
                    <a:pt x="1408" y="40"/>
                  </a:lnTo>
                  <a:lnTo>
                    <a:pt x="1400" y="40"/>
                  </a:lnTo>
                  <a:lnTo>
                    <a:pt x="1400" y="40"/>
                  </a:lnTo>
                  <a:lnTo>
                    <a:pt x="1392" y="40"/>
                  </a:lnTo>
                  <a:lnTo>
                    <a:pt x="1392" y="40"/>
                  </a:lnTo>
                  <a:lnTo>
                    <a:pt x="1384" y="40"/>
                  </a:lnTo>
                  <a:lnTo>
                    <a:pt x="1384" y="40"/>
                  </a:lnTo>
                  <a:lnTo>
                    <a:pt x="1376" y="40"/>
                  </a:lnTo>
                  <a:lnTo>
                    <a:pt x="1376" y="40"/>
                  </a:lnTo>
                  <a:lnTo>
                    <a:pt x="1368" y="40"/>
                  </a:lnTo>
                  <a:lnTo>
                    <a:pt x="1368" y="40"/>
                  </a:lnTo>
                  <a:lnTo>
                    <a:pt x="1360" y="40"/>
                  </a:lnTo>
                  <a:lnTo>
                    <a:pt x="1360" y="40"/>
                  </a:lnTo>
                  <a:lnTo>
                    <a:pt x="1360" y="40"/>
                  </a:lnTo>
                  <a:lnTo>
                    <a:pt x="1352" y="40"/>
                  </a:lnTo>
                  <a:lnTo>
                    <a:pt x="1352" y="40"/>
                  </a:lnTo>
                  <a:lnTo>
                    <a:pt x="1344" y="40"/>
                  </a:lnTo>
                  <a:lnTo>
                    <a:pt x="1344" y="40"/>
                  </a:lnTo>
                  <a:lnTo>
                    <a:pt x="1336" y="40"/>
                  </a:lnTo>
                  <a:lnTo>
                    <a:pt x="1336" y="40"/>
                  </a:lnTo>
                  <a:lnTo>
                    <a:pt x="1328" y="40"/>
                  </a:lnTo>
                  <a:lnTo>
                    <a:pt x="1328" y="40"/>
                  </a:lnTo>
                  <a:lnTo>
                    <a:pt x="1320" y="40"/>
                  </a:lnTo>
                  <a:lnTo>
                    <a:pt x="1320" y="40"/>
                  </a:lnTo>
                  <a:lnTo>
                    <a:pt x="1312" y="40"/>
                  </a:lnTo>
                  <a:lnTo>
                    <a:pt x="1312" y="40"/>
                  </a:lnTo>
                  <a:lnTo>
                    <a:pt x="1312" y="40"/>
                  </a:lnTo>
                  <a:lnTo>
                    <a:pt x="1304" y="40"/>
                  </a:lnTo>
                  <a:lnTo>
                    <a:pt x="1304" y="40"/>
                  </a:lnTo>
                  <a:lnTo>
                    <a:pt x="1296" y="40"/>
                  </a:lnTo>
                  <a:lnTo>
                    <a:pt x="1296" y="40"/>
                  </a:lnTo>
                  <a:lnTo>
                    <a:pt x="1288" y="40"/>
                  </a:lnTo>
                  <a:lnTo>
                    <a:pt x="1288" y="40"/>
                  </a:lnTo>
                  <a:lnTo>
                    <a:pt x="1280" y="40"/>
                  </a:lnTo>
                  <a:lnTo>
                    <a:pt x="1280" y="40"/>
                  </a:lnTo>
                  <a:lnTo>
                    <a:pt x="1272" y="40"/>
                  </a:lnTo>
                  <a:lnTo>
                    <a:pt x="1272" y="40"/>
                  </a:lnTo>
                  <a:lnTo>
                    <a:pt x="1264" y="40"/>
                  </a:lnTo>
                  <a:lnTo>
                    <a:pt x="1264" y="40"/>
                  </a:lnTo>
                  <a:lnTo>
                    <a:pt x="1256" y="40"/>
                  </a:lnTo>
                  <a:lnTo>
                    <a:pt x="1256" y="40"/>
                  </a:lnTo>
                  <a:lnTo>
                    <a:pt x="1256" y="40"/>
                  </a:lnTo>
                  <a:lnTo>
                    <a:pt x="1248" y="40"/>
                  </a:lnTo>
                  <a:lnTo>
                    <a:pt x="1248" y="40"/>
                  </a:lnTo>
                  <a:lnTo>
                    <a:pt x="1240" y="40"/>
                  </a:lnTo>
                  <a:lnTo>
                    <a:pt x="1240" y="40"/>
                  </a:lnTo>
                  <a:lnTo>
                    <a:pt x="1232" y="40"/>
                  </a:lnTo>
                  <a:lnTo>
                    <a:pt x="1232" y="40"/>
                  </a:lnTo>
                  <a:lnTo>
                    <a:pt x="1224" y="40"/>
                  </a:lnTo>
                  <a:lnTo>
                    <a:pt x="1224" y="40"/>
                  </a:lnTo>
                  <a:lnTo>
                    <a:pt x="1216" y="40"/>
                  </a:lnTo>
                  <a:lnTo>
                    <a:pt x="1216" y="40"/>
                  </a:lnTo>
                  <a:lnTo>
                    <a:pt x="1208" y="40"/>
                  </a:lnTo>
                  <a:lnTo>
                    <a:pt x="1208" y="40"/>
                  </a:lnTo>
                  <a:lnTo>
                    <a:pt x="1208" y="40"/>
                  </a:lnTo>
                  <a:lnTo>
                    <a:pt x="1200" y="40"/>
                  </a:lnTo>
                  <a:lnTo>
                    <a:pt x="1200" y="40"/>
                  </a:lnTo>
                  <a:lnTo>
                    <a:pt x="1192" y="40"/>
                  </a:lnTo>
                  <a:lnTo>
                    <a:pt x="1192" y="40"/>
                  </a:lnTo>
                  <a:lnTo>
                    <a:pt x="1184" y="40"/>
                  </a:lnTo>
                  <a:lnTo>
                    <a:pt x="1184" y="40"/>
                  </a:lnTo>
                  <a:lnTo>
                    <a:pt x="1176" y="40"/>
                  </a:lnTo>
                  <a:lnTo>
                    <a:pt x="1176" y="40"/>
                  </a:lnTo>
                  <a:lnTo>
                    <a:pt x="1168" y="40"/>
                  </a:lnTo>
                  <a:lnTo>
                    <a:pt x="1168" y="40"/>
                  </a:lnTo>
                  <a:lnTo>
                    <a:pt x="1160" y="40"/>
                  </a:lnTo>
                  <a:lnTo>
                    <a:pt x="1160" y="40"/>
                  </a:lnTo>
                  <a:lnTo>
                    <a:pt x="1160" y="40"/>
                  </a:lnTo>
                  <a:lnTo>
                    <a:pt x="1152" y="40"/>
                  </a:lnTo>
                  <a:lnTo>
                    <a:pt x="1152" y="40"/>
                  </a:lnTo>
                  <a:lnTo>
                    <a:pt x="1144" y="40"/>
                  </a:lnTo>
                  <a:lnTo>
                    <a:pt x="1144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28" y="40"/>
                  </a:lnTo>
                  <a:lnTo>
                    <a:pt x="1128" y="40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2" y="40"/>
                  </a:lnTo>
                  <a:lnTo>
                    <a:pt x="1112" y="40"/>
                  </a:lnTo>
                  <a:lnTo>
                    <a:pt x="1104" y="40"/>
                  </a:lnTo>
                  <a:lnTo>
                    <a:pt x="1104" y="40"/>
                  </a:lnTo>
                  <a:lnTo>
                    <a:pt x="1104" y="40"/>
                  </a:lnTo>
                  <a:lnTo>
                    <a:pt x="1096" y="40"/>
                  </a:lnTo>
                  <a:lnTo>
                    <a:pt x="1096" y="40"/>
                  </a:lnTo>
                  <a:lnTo>
                    <a:pt x="1088" y="40"/>
                  </a:lnTo>
                  <a:lnTo>
                    <a:pt x="1088" y="40"/>
                  </a:lnTo>
                  <a:lnTo>
                    <a:pt x="1080" y="40"/>
                  </a:lnTo>
                  <a:lnTo>
                    <a:pt x="1080" y="40"/>
                  </a:lnTo>
                  <a:lnTo>
                    <a:pt x="1072" y="40"/>
                  </a:lnTo>
                  <a:lnTo>
                    <a:pt x="1072" y="40"/>
                  </a:lnTo>
                  <a:lnTo>
                    <a:pt x="1064" y="40"/>
                  </a:lnTo>
                  <a:lnTo>
                    <a:pt x="1064" y="40"/>
                  </a:lnTo>
                  <a:lnTo>
                    <a:pt x="1056" y="40"/>
                  </a:lnTo>
                  <a:lnTo>
                    <a:pt x="1056" y="40"/>
                  </a:lnTo>
                  <a:lnTo>
                    <a:pt x="1056" y="40"/>
                  </a:lnTo>
                  <a:lnTo>
                    <a:pt x="1048" y="40"/>
                  </a:lnTo>
                  <a:lnTo>
                    <a:pt x="1048" y="40"/>
                  </a:lnTo>
                  <a:lnTo>
                    <a:pt x="1040" y="40"/>
                  </a:lnTo>
                  <a:lnTo>
                    <a:pt x="1040" y="40"/>
                  </a:lnTo>
                  <a:lnTo>
                    <a:pt x="1032" y="40"/>
                  </a:lnTo>
                  <a:lnTo>
                    <a:pt x="1032" y="40"/>
                  </a:lnTo>
                  <a:lnTo>
                    <a:pt x="1024" y="40"/>
                  </a:lnTo>
                  <a:lnTo>
                    <a:pt x="1024" y="40"/>
                  </a:lnTo>
                  <a:lnTo>
                    <a:pt x="1016" y="40"/>
                  </a:lnTo>
                  <a:lnTo>
                    <a:pt x="1016" y="40"/>
                  </a:lnTo>
                  <a:lnTo>
                    <a:pt x="1008" y="40"/>
                  </a:lnTo>
                  <a:lnTo>
                    <a:pt x="1008" y="40"/>
                  </a:lnTo>
                  <a:lnTo>
                    <a:pt x="1008" y="40"/>
                  </a:lnTo>
                  <a:lnTo>
                    <a:pt x="1000" y="40"/>
                  </a:lnTo>
                  <a:lnTo>
                    <a:pt x="1000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84" y="40"/>
                  </a:lnTo>
                  <a:lnTo>
                    <a:pt x="984" y="40"/>
                  </a:lnTo>
                  <a:lnTo>
                    <a:pt x="976" y="40"/>
                  </a:lnTo>
                  <a:lnTo>
                    <a:pt x="976" y="40"/>
                  </a:lnTo>
                  <a:lnTo>
                    <a:pt x="968" y="40"/>
                  </a:lnTo>
                  <a:lnTo>
                    <a:pt x="968" y="40"/>
                  </a:lnTo>
                  <a:lnTo>
                    <a:pt x="960" y="40"/>
                  </a:lnTo>
                  <a:lnTo>
                    <a:pt x="960" y="40"/>
                  </a:lnTo>
                  <a:lnTo>
                    <a:pt x="952" y="40"/>
                  </a:lnTo>
                  <a:lnTo>
                    <a:pt x="952" y="40"/>
                  </a:lnTo>
                  <a:lnTo>
                    <a:pt x="952" y="40"/>
                  </a:lnTo>
                  <a:lnTo>
                    <a:pt x="944" y="40"/>
                  </a:lnTo>
                  <a:lnTo>
                    <a:pt x="944" y="40"/>
                  </a:lnTo>
                  <a:lnTo>
                    <a:pt x="936" y="40"/>
                  </a:lnTo>
                  <a:lnTo>
                    <a:pt x="936" y="40"/>
                  </a:lnTo>
                  <a:lnTo>
                    <a:pt x="928" y="40"/>
                  </a:lnTo>
                  <a:lnTo>
                    <a:pt x="928" y="40"/>
                  </a:lnTo>
                  <a:lnTo>
                    <a:pt x="928" y="40"/>
                  </a:lnTo>
                  <a:lnTo>
                    <a:pt x="920" y="40"/>
                  </a:lnTo>
                  <a:lnTo>
                    <a:pt x="920" y="40"/>
                  </a:lnTo>
                  <a:lnTo>
                    <a:pt x="912" y="40"/>
                  </a:lnTo>
                  <a:lnTo>
                    <a:pt x="912" y="40"/>
                  </a:lnTo>
                  <a:lnTo>
                    <a:pt x="904" y="40"/>
                  </a:lnTo>
                  <a:lnTo>
                    <a:pt x="904" y="40"/>
                  </a:lnTo>
                  <a:lnTo>
                    <a:pt x="904" y="40"/>
                  </a:lnTo>
                  <a:lnTo>
                    <a:pt x="904" y="48"/>
                  </a:lnTo>
                  <a:lnTo>
                    <a:pt x="896" y="48"/>
                  </a:lnTo>
                  <a:lnTo>
                    <a:pt x="896" y="48"/>
                  </a:lnTo>
                  <a:lnTo>
                    <a:pt x="896" y="48"/>
                  </a:lnTo>
                  <a:lnTo>
                    <a:pt x="888" y="48"/>
                  </a:lnTo>
                  <a:lnTo>
                    <a:pt x="888" y="48"/>
                  </a:lnTo>
                  <a:lnTo>
                    <a:pt x="880" y="48"/>
                  </a:lnTo>
                  <a:lnTo>
                    <a:pt x="880" y="48"/>
                  </a:lnTo>
                  <a:lnTo>
                    <a:pt x="880" y="48"/>
                  </a:lnTo>
                  <a:lnTo>
                    <a:pt x="872" y="48"/>
                  </a:lnTo>
                  <a:lnTo>
                    <a:pt x="872" y="48"/>
                  </a:lnTo>
                  <a:lnTo>
                    <a:pt x="864" y="56"/>
                  </a:lnTo>
                  <a:lnTo>
                    <a:pt x="864" y="56"/>
                  </a:lnTo>
                  <a:lnTo>
                    <a:pt x="856" y="56"/>
                  </a:lnTo>
                  <a:lnTo>
                    <a:pt x="856" y="56"/>
                  </a:lnTo>
                  <a:lnTo>
                    <a:pt x="848" y="56"/>
                  </a:lnTo>
                  <a:lnTo>
                    <a:pt x="848" y="56"/>
                  </a:lnTo>
                  <a:lnTo>
                    <a:pt x="848" y="56"/>
                  </a:lnTo>
                  <a:lnTo>
                    <a:pt x="840" y="56"/>
                  </a:lnTo>
                  <a:lnTo>
                    <a:pt x="840" y="64"/>
                  </a:lnTo>
                  <a:lnTo>
                    <a:pt x="832" y="64"/>
                  </a:lnTo>
                  <a:lnTo>
                    <a:pt x="832" y="64"/>
                  </a:lnTo>
                  <a:lnTo>
                    <a:pt x="824" y="64"/>
                  </a:lnTo>
                  <a:lnTo>
                    <a:pt x="824" y="64"/>
                  </a:lnTo>
                  <a:lnTo>
                    <a:pt x="816" y="64"/>
                  </a:lnTo>
                  <a:lnTo>
                    <a:pt x="816" y="64"/>
                  </a:lnTo>
                  <a:lnTo>
                    <a:pt x="816" y="64"/>
                  </a:lnTo>
                  <a:lnTo>
                    <a:pt x="808" y="64"/>
                  </a:lnTo>
                  <a:lnTo>
                    <a:pt x="808" y="64"/>
                  </a:lnTo>
                  <a:lnTo>
                    <a:pt x="800" y="64"/>
                  </a:lnTo>
                  <a:lnTo>
                    <a:pt x="800" y="64"/>
                  </a:lnTo>
                  <a:lnTo>
                    <a:pt x="792" y="72"/>
                  </a:lnTo>
                  <a:lnTo>
                    <a:pt x="792" y="72"/>
                  </a:lnTo>
                  <a:lnTo>
                    <a:pt x="784" y="72"/>
                  </a:lnTo>
                  <a:lnTo>
                    <a:pt x="784" y="72"/>
                  </a:lnTo>
                  <a:lnTo>
                    <a:pt x="784" y="72"/>
                  </a:lnTo>
                  <a:lnTo>
                    <a:pt x="776" y="72"/>
                  </a:lnTo>
                  <a:lnTo>
                    <a:pt x="776" y="72"/>
                  </a:lnTo>
                  <a:lnTo>
                    <a:pt x="776" y="72"/>
                  </a:lnTo>
                  <a:lnTo>
                    <a:pt x="776" y="72"/>
                  </a:lnTo>
                  <a:lnTo>
                    <a:pt x="768" y="72"/>
                  </a:lnTo>
                  <a:lnTo>
                    <a:pt x="768" y="72"/>
                  </a:lnTo>
                  <a:lnTo>
                    <a:pt x="760" y="72"/>
                  </a:lnTo>
                  <a:lnTo>
                    <a:pt x="760" y="72"/>
                  </a:lnTo>
                  <a:lnTo>
                    <a:pt x="752" y="72"/>
                  </a:lnTo>
                  <a:lnTo>
                    <a:pt x="752" y="72"/>
                  </a:lnTo>
                  <a:lnTo>
                    <a:pt x="752" y="72"/>
                  </a:lnTo>
                  <a:lnTo>
                    <a:pt x="744" y="72"/>
                  </a:lnTo>
                  <a:lnTo>
                    <a:pt x="744" y="72"/>
                  </a:lnTo>
                  <a:lnTo>
                    <a:pt x="736" y="72"/>
                  </a:lnTo>
                  <a:lnTo>
                    <a:pt x="736" y="72"/>
                  </a:lnTo>
                  <a:lnTo>
                    <a:pt x="728" y="72"/>
                  </a:lnTo>
                  <a:lnTo>
                    <a:pt x="728" y="72"/>
                  </a:lnTo>
                  <a:lnTo>
                    <a:pt x="720" y="72"/>
                  </a:lnTo>
                  <a:lnTo>
                    <a:pt x="720" y="72"/>
                  </a:lnTo>
                  <a:lnTo>
                    <a:pt x="712" y="72"/>
                  </a:lnTo>
                  <a:lnTo>
                    <a:pt x="712" y="72"/>
                  </a:lnTo>
                  <a:lnTo>
                    <a:pt x="712" y="72"/>
                  </a:lnTo>
                  <a:lnTo>
                    <a:pt x="712" y="72"/>
                  </a:lnTo>
                  <a:lnTo>
                    <a:pt x="704" y="72"/>
                  </a:lnTo>
                  <a:lnTo>
                    <a:pt x="704" y="72"/>
                  </a:lnTo>
                  <a:lnTo>
                    <a:pt x="704" y="72"/>
                  </a:lnTo>
                  <a:lnTo>
                    <a:pt x="704" y="72"/>
                  </a:lnTo>
                  <a:lnTo>
                    <a:pt x="696" y="72"/>
                  </a:lnTo>
                  <a:lnTo>
                    <a:pt x="696" y="72"/>
                  </a:lnTo>
                  <a:lnTo>
                    <a:pt x="688" y="72"/>
                  </a:lnTo>
                  <a:lnTo>
                    <a:pt x="688" y="72"/>
                  </a:lnTo>
                  <a:lnTo>
                    <a:pt x="688" y="72"/>
                  </a:lnTo>
                  <a:lnTo>
                    <a:pt x="688" y="72"/>
                  </a:lnTo>
                  <a:lnTo>
                    <a:pt x="680" y="72"/>
                  </a:lnTo>
                  <a:lnTo>
                    <a:pt x="680" y="72"/>
                  </a:lnTo>
                  <a:lnTo>
                    <a:pt x="680" y="72"/>
                  </a:lnTo>
                  <a:lnTo>
                    <a:pt x="680" y="72"/>
                  </a:lnTo>
                  <a:lnTo>
                    <a:pt x="672" y="80"/>
                  </a:lnTo>
                  <a:lnTo>
                    <a:pt x="672" y="80"/>
                  </a:lnTo>
                  <a:lnTo>
                    <a:pt x="664" y="80"/>
                  </a:lnTo>
                  <a:lnTo>
                    <a:pt x="664" y="80"/>
                  </a:lnTo>
                  <a:lnTo>
                    <a:pt x="664" y="80"/>
                  </a:lnTo>
                  <a:lnTo>
                    <a:pt x="656" y="80"/>
                  </a:lnTo>
                  <a:lnTo>
                    <a:pt x="656" y="80"/>
                  </a:lnTo>
                  <a:lnTo>
                    <a:pt x="648" y="88"/>
                  </a:lnTo>
                  <a:lnTo>
                    <a:pt x="648" y="88"/>
                  </a:lnTo>
                  <a:lnTo>
                    <a:pt x="648" y="88"/>
                  </a:lnTo>
                  <a:lnTo>
                    <a:pt x="640" y="88"/>
                  </a:lnTo>
                  <a:lnTo>
                    <a:pt x="640" y="88"/>
                  </a:lnTo>
                  <a:lnTo>
                    <a:pt x="640" y="88"/>
                  </a:lnTo>
                  <a:lnTo>
                    <a:pt x="632" y="88"/>
                  </a:lnTo>
                  <a:lnTo>
                    <a:pt x="632" y="88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24" y="96"/>
                  </a:lnTo>
                  <a:lnTo>
                    <a:pt x="616" y="96"/>
                  </a:lnTo>
                  <a:lnTo>
                    <a:pt x="616" y="104"/>
                  </a:lnTo>
                  <a:lnTo>
                    <a:pt x="608" y="104"/>
                  </a:lnTo>
                  <a:lnTo>
                    <a:pt x="616" y="104"/>
                  </a:lnTo>
                  <a:lnTo>
                    <a:pt x="608" y="104"/>
                  </a:lnTo>
                  <a:lnTo>
                    <a:pt x="608" y="104"/>
                  </a:lnTo>
                  <a:lnTo>
                    <a:pt x="600" y="104"/>
                  </a:lnTo>
                  <a:lnTo>
                    <a:pt x="600" y="112"/>
                  </a:lnTo>
                  <a:lnTo>
                    <a:pt x="600" y="112"/>
                  </a:lnTo>
                  <a:lnTo>
                    <a:pt x="592" y="112"/>
                  </a:lnTo>
                  <a:lnTo>
                    <a:pt x="592" y="112"/>
                  </a:lnTo>
                  <a:lnTo>
                    <a:pt x="592" y="112"/>
                  </a:lnTo>
                  <a:lnTo>
                    <a:pt x="584" y="112"/>
                  </a:lnTo>
                  <a:lnTo>
                    <a:pt x="584" y="112"/>
                  </a:lnTo>
                  <a:lnTo>
                    <a:pt x="584" y="120"/>
                  </a:lnTo>
                  <a:lnTo>
                    <a:pt x="584" y="112"/>
                  </a:lnTo>
                  <a:lnTo>
                    <a:pt x="584" y="120"/>
                  </a:lnTo>
                  <a:lnTo>
                    <a:pt x="576" y="120"/>
                  </a:lnTo>
                  <a:lnTo>
                    <a:pt x="576" y="120"/>
                  </a:lnTo>
                  <a:lnTo>
                    <a:pt x="576" y="120"/>
                  </a:lnTo>
                  <a:lnTo>
                    <a:pt x="576" y="120"/>
                  </a:lnTo>
                  <a:lnTo>
                    <a:pt x="568" y="120"/>
                  </a:lnTo>
                  <a:lnTo>
                    <a:pt x="568" y="120"/>
                  </a:lnTo>
                  <a:lnTo>
                    <a:pt x="568" y="120"/>
                  </a:lnTo>
                  <a:lnTo>
                    <a:pt x="568" y="128"/>
                  </a:lnTo>
                  <a:lnTo>
                    <a:pt x="560" y="128"/>
                  </a:lnTo>
                  <a:lnTo>
                    <a:pt x="560" y="128"/>
                  </a:lnTo>
                  <a:lnTo>
                    <a:pt x="560" y="128"/>
                  </a:lnTo>
                  <a:lnTo>
                    <a:pt x="560" y="128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2" y="136"/>
                  </a:lnTo>
                  <a:lnTo>
                    <a:pt x="552" y="128"/>
                  </a:lnTo>
                  <a:lnTo>
                    <a:pt x="544" y="136"/>
                  </a:lnTo>
                  <a:lnTo>
                    <a:pt x="544" y="136"/>
                  </a:lnTo>
                  <a:lnTo>
                    <a:pt x="536" y="136"/>
                  </a:lnTo>
                  <a:lnTo>
                    <a:pt x="536" y="136"/>
                  </a:lnTo>
                  <a:lnTo>
                    <a:pt x="528" y="144"/>
                  </a:lnTo>
                  <a:lnTo>
                    <a:pt x="528" y="144"/>
                  </a:lnTo>
                  <a:lnTo>
                    <a:pt x="520" y="144"/>
                  </a:lnTo>
                  <a:lnTo>
                    <a:pt x="520" y="144"/>
                  </a:lnTo>
                  <a:lnTo>
                    <a:pt x="520" y="144"/>
                  </a:lnTo>
                  <a:lnTo>
                    <a:pt x="512" y="152"/>
                  </a:lnTo>
                  <a:lnTo>
                    <a:pt x="512" y="152"/>
                  </a:lnTo>
                  <a:lnTo>
                    <a:pt x="512" y="152"/>
                  </a:lnTo>
                  <a:lnTo>
                    <a:pt x="512" y="152"/>
                  </a:lnTo>
                  <a:lnTo>
                    <a:pt x="512" y="152"/>
                  </a:lnTo>
                  <a:lnTo>
                    <a:pt x="504" y="152"/>
                  </a:lnTo>
                  <a:lnTo>
                    <a:pt x="504" y="152"/>
                  </a:lnTo>
                  <a:lnTo>
                    <a:pt x="496" y="152"/>
                  </a:lnTo>
                  <a:lnTo>
                    <a:pt x="496" y="160"/>
                  </a:lnTo>
                  <a:lnTo>
                    <a:pt x="496" y="160"/>
                  </a:lnTo>
                  <a:lnTo>
                    <a:pt x="488" y="160"/>
                  </a:lnTo>
                  <a:lnTo>
                    <a:pt x="488" y="160"/>
                  </a:lnTo>
                  <a:lnTo>
                    <a:pt x="480" y="160"/>
                  </a:lnTo>
                  <a:lnTo>
                    <a:pt x="480" y="168"/>
                  </a:lnTo>
                  <a:lnTo>
                    <a:pt x="472" y="168"/>
                  </a:lnTo>
                  <a:lnTo>
                    <a:pt x="472" y="168"/>
                  </a:lnTo>
                  <a:lnTo>
                    <a:pt x="464" y="168"/>
                  </a:lnTo>
                  <a:lnTo>
                    <a:pt x="472" y="168"/>
                  </a:lnTo>
                  <a:lnTo>
                    <a:pt x="464" y="168"/>
                  </a:lnTo>
                  <a:lnTo>
                    <a:pt x="464" y="168"/>
                  </a:lnTo>
                  <a:lnTo>
                    <a:pt x="464" y="176"/>
                  </a:lnTo>
                  <a:lnTo>
                    <a:pt x="456" y="176"/>
                  </a:lnTo>
                  <a:lnTo>
                    <a:pt x="456" y="176"/>
                  </a:lnTo>
                  <a:lnTo>
                    <a:pt x="448" y="176"/>
                  </a:lnTo>
                  <a:lnTo>
                    <a:pt x="448" y="176"/>
                  </a:lnTo>
                  <a:lnTo>
                    <a:pt x="440" y="184"/>
                  </a:lnTo>
                  <a:lnTo>
                    <a:pt x="440" y="184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24" y="184"/>
                  </a:lnTo>
                  <a:lnTo>
                    <a:pt x="424" y="192"/>
                  </a:lnTo>
                  <a:lnTo>
                    <a:pt x="416" y="192"/>
                  </a:lnTo>
                  <a:lnTo>
                    <a:pt x="416" y="192"/>
                  </a:lnTo>
                  <a:lnTo>
                    <a:pt x="416" y="192"/>
                  </a:lnTo>
                  <a:lnTo>
                    <a:pt x="408" y="192"/>
                  </a:lnTo>
                  <a:lnTo>
                    <a:pt x="408" y="200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392" y="200"/>
                  </a:lnTo>
                  <a:lnTo>
                    <a:pt x="392" y="200"/>
                  </a:lnTo>
                  <a:lnTo>
                    <a:pt x="384" y="208"/>
                  </a:lnTo>
                  <a:lnTo>
                    <a:pt x="384" y="208"/>
                  </a:lnTo>
                  <a:lnTo>
                    <a:pt x="376" y="208"/>
                  </a:lnTo>
                  <a:lnTo>
                    <a:pt x="376" y="208"/>
                  </a:lnTo>
                  <a:lnTo>
                    <a:pt x="368" y="208"/>
                  </a:lnTo>
                  <a:lnTo>
                    <a:pt x="368" y="208"/>
                  </a:lnTo>
                  <a:lnTo>
                    <a:pt x="360" y="216"/>
                  </a:lnTo>
                  <a:lnTo>
                    <a:pt x="360" y="216"/>
                  </a:lnTo>
                  <a:lnTo>
                    <a:pt x="360" y="216"/>
                  </a:lnTo>
                  <a:lnTo>
                    <a:pt x="352" y="216"/>
                  </a:lnTo>
                  <a:lnTo>
                    <a:pt x="352" y="216"/>
                  </a:lnTo>
                  <a:lnTo>
                    <a:pt x="344" y="216"/>
                  </a:lnTo>
                  <a:lnTo>
                    <a:pt x="344" y="224"/>
                  </a:lnTo>
                  <a:lnTo>
                    <a:pt x="336" y="224"/>
                  </a:lnTo>
                  <a:lnTo>
                    <a:pt x="336" y="224"/>
                  </a:lnTo>
                  <a:lnTo>
                    <a:pt x="328" y="224"/>
                  </a:lnTo>
                  <a:lnTo>
                    <a:pt x="328" y="224"/>
                  </a:lnTo>
                  <a:lnTo>
                    <a:pt x="320" y="224"/>
                  </a:lnTo>
                  <a:lnTo>
                    <a:pt x="320" y="232"/>
                  </a:lnTo>
                  <a:lnTo>
                    <a:pt x="320" y="232"/>
                  </a:lnTo>
                  <a:lnTo>
                    <a:pt x="312" y="232"/>
                  </a:lnTo>
                  <a:lnTo>
                    <a:pt x="312" y="232"/>
                  </a:lnTo>
                  <a:lnTo>
                    <a:pt x="312" y="232"/>
                  </a:lnTo>
                  <a:lnTo>
                    <a:pt x="312" y="232"/>
                  </a:lnTo>
                  <a:lnTo>
                    <a:pt x="304" y="232"/>
                  </a:lnTo>
                  <a:lnTo>
                    <a:pt x="312" y="232"/>
                  </a:lnTo>
                  <a:lnTo>
                    <a:pt x="304" y="232"/>
                  </a:lnTo>
                  <a:lnTo>
                    <a:pt x="296" y="232"/>
                  </a:lnTo>
                  <a:lnTo>
                    <a:pt x="296" y="232"/>
                  </a:lnTo>
                  <a:lnTo>
                    <a:pt x="296" y="232"/>
                  </a:lnTo>
                  <a:lnTo>
                    <a:pt x="296" y="240"/>
                  </a:lnTo>
                  <a:lnTo>
                    <a:pt x="288" y="240"/>
                  </a:lnTo>
                  <a:lnTo>
                    <a:pt x="288" y="240"/>
                  </a:lnTo>
                  <a:lnTo>
                    <a:pt x="288" y="240"/>
                  </a:lnTo>
                  <a:lnTo>
                    <a:pt x="280" y="240"/>
                  </a:lnTo>
                  <a:lnTo>
                    <a:pt x="280" y="240"/>
                  </a:lnTo>
                  <a:lnTo>
                    <a:pt x="280" y="240"/>
                  </a:lnTo>
                  <a:lnTo>
                    <a:pt x="272" y="240"/>
                  </a:lnTo>
                  <a:lnTo>
                    <a:pt x="272" y="240"/>
                  </a:lnTo>
                  <a:lnTo>
                    <a:pt x="264" y="248"/>
                  </a:lnTo>
                  <a:lnTo>
                    <a:pt x="264" y="248"/>
                  </a:lnTo>
                  <a:lnTo>
                    <a:pt x="256" y="248"/>
                  </a:lnTo>
                  <a:lnTo>
                    <a:pt x="256" y="248"/>
                  </a:lnTo>
                  <a:lnTo>
                    <a:pt x="248" y="248"/>
                  </a:lnTo>
                  <a:lnTo>
                    <a:pt x="248" y="248"/>
                  </a:lnTo>
                  <a:lnTo>
                    <a:pt x="240" y="248"/>
                  </a:lnTo>
                  <a:lnTo>
                    <a:pt x="240" y="248"/>
                  </a:lnTo>
                  <a:lnTo>
                    <a:pt x="240" y="256"/>
                  </a:lnTo>
                  <a:lnTo>
                    <a:pt x="232" y="256"/>
                  </a:lnTo>
                  <a:lnTo>
                    <a:pt x="232" y="256"/>
                  </a:lnTo>
                  <a:lnTo>
                    <a:pt x="224" y="256"/>
                  </a:lnTo>
                  <a:lnTo>
                    <a:pt x="224" y="256"/>
                  </a:lnTo>
                  <a:lnTo>
                    <a:pt x="216" y="256"/>
                  </a:lnTo>
                  <a:lnTo>
                    <a:pt x="216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0" y="264"/>
                  </a:lnTo>
                  <a:lnTo>
                    <a:pt x="200" y="264"/>
                  </a:lnTo>
                  <a:lnTo>
                    <a:pt x="192" y="264"/>
                  </a:lnTo>
                  <a:lnTo>
                    <a:pt x="192" y="264"/>
                  </a:lnTo>
                  <a:lnTo>
                    <a:pt x="192" y="264"/>
                  </a:lnTo>
                  <a:lnTo>
                    <a:pt x="184" y="264"/>
                  </a:lnTo>
                  <a:lnTo>
                    <a:pt x="184" y="264"/>
                  </a:lnTo>
                  <a:lnTo>
                    <a:pt x="176" y="264"/>
                  </a:lnTo>
                  <a:lnTo>
                    <a:pt x="176" y="264"/>
                  </a:lnTo>
                  <a:lnTo>
                    <a:pt x="168" y="264"/>
                  </a:lnTo>
                  <a:lnTo>
                    <a:pt x="176" y="264"/>
                  </a:lnTo>
                  <a:lnTo>
                    <a:pt x="168" y="264"/>
                  </a:lnTo>
                  <a:lnTo>
                    <a:pt x="168" y="264"/>
                  </a:lnTo>
                  <a:lnTo>
                    <a:pt x="160" y="264"/>
                  </a:lnTo>
                  <a:lnTo>
                    <a:pt x="160" y="272"/>
                  </a:lnTo>
                  <a:lnTo>
                    <a:pt x="152" y="272"/>
                  </a:lnTo>
                  <a:lnTo>
                    <a:pt x="152" y="272"/>
                  </a:lnTo>
                  <a:lnTo>
                    <a:pt x="144" y="272"/>
                  </a:lnTo>
                  <a:lnTo>
                    <a:pt x="144" y="272"/>
                  </a:lnTo>
                  <a:lnTo>
                    <a:pt x="136" y="272"/>
                  </a:lnTo>
                  <a:lnTo>
                    <a:pt x="136" y="272"/>
                  </a:lnTo>
                  <a:lnTo>
                    <a:pt x="128" y="272"/>
                  </a:lnTo>
                  <a:lnTo>
                    <a:pt x="128" y="272"/>
                  </a:lnTo>
                  <a:lnTo>
                    <a:pt x="120" y="272"/>
                  </a:lnTo>
                  <a:lnTo>
                    <a:pt x="120" y="272"/>
                  </a:lnTo>
                  <a:lnTo>
                    <a:pt x="120" y="272"/>
                  </a:lnTo>
                  <a:lnTo>
                    <a:pt x="120" y="272"/>
                  </a:lnTo>
                  <a:lnTo>
                    <a:pt x="112" y="272"/>
                  </a:lnTo>
                  <a:lnTo>
                    <a:pt x="112" y="272"/>
                  </a:lnTo>
                  <a:lnTo>
                    <a:pt x="104" y="272"/>
                  </a:lnTo>
                  <a:lnTo>
                    <a:pt x="112" y="272"/>
                  </a:lnTo>
                  <a:lnTo>
                    <a:pt x="104" y="272"/>
                  </a:lnTo>
                  <a:lnTo>
                    <a:pt x="104" y="272"/>
                  </a:lnTo>
                  <a:lnTo>
                    <a:pt x="104" y="272"/>
                  </a:lnTo>
                  <a:lnTo>
                    <a:pt x="96" y="272"/>
                  </a:lnTo>
                  <a:lnTo>
                    <a:pt x="96" y="272"/>
                  </a:lnTo>
                  <a:lnTo>
                    <a:pt x="88" y="272"/>
                  </a:lnTo>
                  <a:lnTo>
                    <a:pt x="88" y="272"/>
                  </a:lnTo>
                  <a:lnTo>
                    <a:pt x="88" y="272"/>
                  </a:lnTo>
                  <a:lnTo>
                    <a:pt x="88" y="272"/>
                  </a:lnTo>
                  <a:lnTo>
                    <a:pt x="80" y="272"/>
                  </a:lnTo>
                  <a:lnTo>
                    <a:pt x="80" y="272"/>
                  </a:lnTo>
                  <a:lnTo>
                    <a:pt x="80" y="272"/>
                  </a:lnTo>
                  <a:lnTo>
                    <a:pt x="72" y="272"/>
                  </a:lnTo>
                  <a:lnTo>
                    <a:pt x="72" y="272"/>
                  </a:lnTo>
                  <a:lnTo>
                    <a:pt x="72" y="272"/>
                  </a:lnTo>
                  <a:lnTo>
                    <a:pt x="64" y="272"/>
                  </a:lnTo>
                  <a:lnTo>
                    <a:pt x="64" y="272"/>
                  </a:lnTo>
                  <a:lnTo>
                    <a:pt x="56" y="272"/>
                  </a:lnTo>
                  <a:lnTo>
                    <a:pt x="56" y="272"/>
                  </a:lnTo>
                  <a:lnTo>
                    <a:pt x="48" y="272"/>
                  </a:lnTo>
                  <a:lnTo>
                    <a:pt x="48" y="272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32" y="272"/>
                  </a:lnTo>
                  <a:lnTo>
                    <a:pt x="32" y="272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16" y="272"/>
                  </a:lnTo>
                  <a:lnTo>
                    <a:pt x="16" y="272"/>
                  </a:lnTo>
                  <a:lnTo>
                    <a:pt x="8" y="272"/>
                  </a:lnTo>
                  <a:lnTo>
                    <a:pt x="0" y="264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16" y="248"/>
                  </a:lnTo>
                  <a:close/>
                </a:path>
              </a:pathLst>
            </a:custGeom>
            <a:solidFill>
              <a:srgbClr val="6E548D"/>
            </a:solidFill>
            <a:ln w="12700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5" name="Rectangle 70"/>
            <p:cNvSpPr>
              <a:spLocks noChangeArrowheads="1"/>
            </p:cNvSpPr>
            <p:nvPr/>
          </p:nvSpPr>
          <p:spPr bwMode="auto">
            <a:xfrm>
              <a:off x="3601638" y="3732496"/>
              <a:ext cx="78688" cy="109532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6" name="Freeform 71"/>
            <p:cNvSpPr>
              <a:spLocks noEditPoints="1"/>
            </p:cNvSpPr>
            <p:nvPr/>
          </p:nvSpPr>
          <p:spPr bwMode="auto">
            <a:xfrm>
              <a:off x="3601638" y="3732496"/>
              <a:ext cx="89929" cy="1249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57"/>
                </a:cxn>
                <a:cxn ang="0">
                  <a:pos x="56" y="65"/>
                </a:cxn>
                <a:cxn ang="0">
                  <a:pos x="0" y="65"/>
                </a:cxn>
                <a:cxn ang="0">
                  <a:pos x="0" y="57"/>
                </a:cxn>
                <a:cxn ang="0">
                  <a:pos x="0" y="0"/>
                </a:cxn>
                <a:cxn ang="0">
                  <a:pos x="8" y="57"/>
                </a:cxn>
                <a:cxn ang="0">
                  <a:pos x="0" y="57"/>
                </a:cxn>
                <a:cxn ang="0">
                  <a:pos x="56" y="57"/>
                </a:cxn>
                <a:cxn ang="0">
                  <a:pos x="56" y="57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57"/>
                </a:cxn>
              </a:cxnLst>
              <a:rect l="0" t="0" r="r" b="b"/>
              <a:pathLst>
                <a:path w="64" h="65">
                  <a:moveTo>
                    <a:pt x="0" y="0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57"/>
                  </a:lnTo>
                  <a:lnTo>
                    <a:pt x="56" y="65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0" y="0"/>
                  </a:lnTo>
                  <a:close/>
                  <a:moveTo>
                    <a:pt x="8" y="57"/>
                  </a:moveTo>
                  <a:lnTo>
                    <a:pt x="0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57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7" name="Rectangle 72"/>
            <p:cNvSpPr>
              <a:spLocks noChangeArrowheads="1"/>
            </p:cNvSpPr>
            <p:nvPr/>
          </p:nvSpPr>
          <p:spPr bwMode="auto">
            <a:xfrm>
              <a:off x="3680325" y="3394290"/>
              <a:ext cx="78688" cy="107611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8" name="Freeform 73"/>
            <p:cNvSpPr>
              <a:spLocks noEditPoints="1"/>
            </p:cNvSpPr>
            <p:nvPr/>
          </p:nvSpPr>
          <p:spPr bwMode="auto">
            <a:xfrm>
              <a:off x="3669084" y="3378917"/>
              <a:ext cx="89929" cy="12298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64" y="0"/>
                </a:cxn>
                <a:cxn ang="0">
                  <a:pos x="64" y="8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8"/>
                </a:cxn>
                <a:cxn ang="0">
                  <a:pos x="8" y="64"/>
                </a:cxn>
                <a:cxn ang="0">
                  <a:pos x="8" y="56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0" y="8"/>
                  </a:moveTo>
                  <a:lnTo>
                    <a:pt x="8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8"/>
                  </a:lnTo>
                  <a:close/>
                  <a:moveTo>
                    <a:pt x="8" y="64"/>
                  </a:moveTo>
                  <a:lnTo>
                    <a:pt x="8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9" name="Rectangle 74"/>
            <p:cNvSpPr>
              <a:spLocks noChangeArrowheads="1"/>
            </p:cNvSpPr>
            <p:nvPr/>
          </p:nvSpPr>
          <p:spPr bwMode="auto">
            <a:xfrm>
              <a:off x="3893906" y="2825489"/>
              <a:ext cx="78688" cy="107611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0" name="Freeform 75"/>
            <p:cNvSpPr>
              <a:spLocks noEditPoints="1"/>
            </p:cNvSpPr>
            <p:nvPr/>
          </p:nvSpPr>
          <p:spPr bwMode="auto">
            <a:xfrm>
              <a:off x="3893906" y="2825489"/>
              <a:ext cx="89929" cy="1229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8" y="56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56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56"/>
                </a:cxn>
              </a:cxnLst>
              <a:rect l="0" t="0" r="r" b="b"/>
              <a:pathLst>
                <a:path w="64" h="64">
                  <a:moveTo>
                    <a:pt x="0" y="0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8" y="56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1" name="Rectangle 76"/>
            <p:cNvSpPr>
              <a:spLocks noChangeArrowheads="1"/>
            </p:cNvSpPr>
            <p:nvPr/>
          </p:nvSpPr>
          <p:spPr bwMode="auto">
            <a:xfrm>
              <a:off x="4040039" y="2840862"/>
              <a:ext cx="78688" cy="107611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2" name="Freeform 77"/>
            <p:cNvSpPr>
              <a:spLocks noEditPoints="1"/>
            </p:cNvSpPr>
            <p:nvPr/>
          </p:nvSpPr>
          <p:spPr bwMode="auto">
            <a:xfrm>
              <a:off x="4040039" y="2840862"/>
              <a:ext cx="89929" cy="1229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8" y="56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56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56"/>
                </a:cxn>
              </a:cxnLst>
              <a:rect l="0" t="0" r="r" b="b"/>
              <a:pathLst>
                <a:path w="64" h="64">
                  <a:moveTo>
                    <a:pt x="0" y="0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8" y="56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3" name="Rectangle 78"/>
            <p:cNvSpPr>
              <a:spLocks noChangeArrowheads="1"/>
            </p:cNvSpPr>
            <p:nvPr/>
          </p:nvSpPr>
          <p:spPr bwMode="auto">
            <a:xfrm>
              <a:off x="4309825" y="2564148"/>
              <a:ext cx="78688" cy="107611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4" name="Freeform 79"/>
            <p:cNvSpPr>
              <a:spLocks noEditPoints="1"/>
            </p:cNvSpPr>
            <p:nvPr/>
          </p:nvSpPr>
          <p:spPr bwMode="auto">
            <a:xfrm>
              <a:off x="4309825" y="2564148"/>
              <a:ext cx="89929" cy="1229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8" y="56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56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56"/>
                </a:cxn>
              </a:cxnLst>
              <a:rect l="0" t="0" r="r" b="b"/>
              <a:pathLst>
                <a:path w="64" h="64">
                  <a:moveTo>
                    <a:pt x="0" y="0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8" y="56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5" name="Rectangle 80"/>
            <p:cNvSpPr>
              <a:spLocks noChangeArrowheads="1"/>
            </p:cNvSpPr>
            <p:nvPr/>
          </p:nvSpPr>
          <p:spPr bwMode="auto">
            <a:xfrm>
              <a:off x="5446578" y="2733251"/>
              <a:ext cx="78688" cy="107611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6" name="Freeform 81"/>
            <p:cNvSpPr>
              <a:spLocks noEditPoints="1"/>
            </p:cNvSpPr>
            <p:nvPr/>
          </p:nvSpPr>
          <p:spPr bwMode="auto">
            <a:xfrm>
              <a:off x="5446578" y="2733251"/>
              <a:ext cx="89929" cy="1229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8" y="56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56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56"/>
                </a:cxn>
              </a:cxnLst>
              <a:rect l="0" t="0" r="r" b="b"/>
              <a:pathLst>
                <a:path w="64" h="64">
                  <a:moveTo>
                    <a:pt x="0" y="0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8" y="56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7" name="Rectangle 82"/>
            <p:cNvSpPr>
              <a:spLocks noChangeArrowheads="1"/>
            </p:cNvSpPr>
            <p:nvPr/>
          </p:nvSpPr>
          <p:spPr bwMode="auto">
            <a:xfrm>
              <a:off x="5592712" y="2487283"/>
              <a:ext cx="78688" cy="107611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8" name="Freeform 83"/>
            <p:cNvSpPr>
              <a:spLocks noEditPoints="1"/>
            </p:cNvSpPr>
            <p:nvPr/>
          </p:nvSpPr>
          <p:spPr bwMode="auto">
            <a:xfrm>
              <a:off x="5592712" y="2487283"/>
              <a:ext cx="89929" cy="1229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8" y="56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56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56"/>
                </a:cxn>
              </a:cxnLst>
              <a:rect l="0" t="0" r="r" b="b"/>
              <a:pathLst>
                <a:path w="64" h="64">
                  <a:moveTo>
                    <a:pt x="0" y="0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8" y="56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9" name="Rectangle 84"/>
            <p:cNvSpPr>
              <a:spLocks noChangeArrowheads="1"/>
            </p:cNvSpPr>
            <p:nvPr/>
          </p:nvSpPr>
          <p:spPr bwMode="auto">
            <a:xfrm>
              <a:off x="5817534" y="2471910"/>
              <a:ext cx="78688" cy="107611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50" name="Freeform 85"/>
            <p:cNvSpPr>
              <a:spLocks noEditPoints="1"/>
            </p:cNvSpPr>
            <p:nvPr/>
          </p:nvSpPr>
          <p:spPr bwMode="auto">
            <a:xfrm>
              <a:off x="5817534" y="2456537"/>
              <a:ext cx="89929" cy="12298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64" y="8"/>
                </a:cxn>
                <a:cxn ang="0">
                  <a:pos x="64" y="64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8"/>
                </a:cxn>
                <a:cxn ang="0">
                  <a:pos x="8" y="64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64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0" y="8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"/>
                  </a:lnTo>
                  <a:close/>
                  <a:moveTo>
                    <a:pt x="8" y="64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51" name="Rectangle 86"/>
            <p:cNvSpPr>
              <a:spLocks noChangeArrowheads="1"/>
            </p:cNvSpPr>
            <p:nvPr/>
          </p:nvSpPr>
          <p:spPr bwMode="auto">
            <a:xfrm>
              <a:off x="5884980" y="1672513"/>
              <a:ext cx="78688" cy="107611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52" name="Freeform 87"/>
            <p:cNvSpPr>
              <a:spLocks noEditPoints="1"/>
            </p:cNvSpPr>
            <p:nvPr/>
          </p:nvSpPr>
          <p:spPr bwMode="auto">
            <a:xfrm>
              <a:off x="5884980" y="1672513"/>
              <a:ext cx="89929" cy="1229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8" y="56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56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56"/>
                </a:cxn>
              </a:cxnLst>
              <a:rect l="0" t="0" r="r" b="b"/>
              <a:pathLst>
                <a:path w="64" h="64">
                  <a:moveTo>
                    <a:pt x="0" y="0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8" y="56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53" name="Rectangle 88"/>
            <p:cNvSpPr>
              <a:spLocks noChangeArrowheads="1"/>
            </p:cNvSpPr>
            <p:nvPr/>
          </p:nvSpPr>
          <p:spPr bwMode="auto">
            <a:xfrm>
              <a:off x="6300900" y="2149077"/>
              <a:ext cx="78688" cy="107611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54" name="Freeform 89"/>
            <p:cNvSpPr>
              <a:spLocks noEditPoints="1"/>
            </p:cNvSpPr>
            <p:nvPr/>
          </p:nvSpPr>
          <p:spPr bwMode="auto">
            <a:xfrm>
              <a:off x="6289659" y="2133704"/>
              <a:ext cx="89929" cy="12298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64" y="0"/>
                </a:cxn>
                <a:cxn ang="0">
                  <a:pos x="64" y="8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8"/>
                </a:cxn>
                <a:cxn ang="0">
                  <a:pos x="8" y="64"/>
                </a:cxn>
                <a:cxn ang="0">
                  <a:pos x="8" y="56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0" y="8"/>
                  </a:moveTo>
                  <a:lnTo>
                    <a:pt x="8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8"/>
                  </a:lnTo>
                  <a:close/>
                  <a:moveTo>
                    <a:pt x="8" y="64"/>
                  </a:moveTo>
                  <a:lnTo>
                    <a:pt x="8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55" name="Freeform 90"/>
            <p:cNvSpPr>
              <a:spLocks/>
            </p:cNvSpPr>
            <p:nvPr/>
          </p:nvSpPr>
          <p:spPr bwMode="auto">
            <a:xfrm>
              <a:off x="1554356" y="5548432"/>
              <a:ext cx="80093" cy="107611"/>
            </a:xfrm>
            <a:custGeom>
              <a:avLst/>
              <a:gdLst/>
              <a:ahLst/>
              <a:cxnLst>
                <a:cxn ang="0">
                  <a:pos x="57" y="32"/>
                </a:cxn>
                <a:cxn ang="0">
                  <a:pos x="49" y="48"/>
                </a:cxn>
                <a:cxn ang="0">
                  <a:pos x="33" y="56"/>
                </a:cxn>
                <a:cxn ang="0">
                  <a:pos x="8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33" y="0"/>
                </a:cxn>
                <a:cxn ang="0">
                  <a:pos x="49" y="8"/>
                </a:cxn>
                <a:cxn ang="0">
                  <a:pos x="57" y="32"/>
                </a:cxn>
              </a:cxnLst>
              <a:rect l="0" t="0" r="r" b="b"/>
              <a:pathLst>
                <a:path w="57" h="56">
                  <a:moveTo>
                    <a:pt x="57" y="32"/>
                  </a:moveTo>
                  <a:lnTo>
                    <a:pt x="49" y="48"/>
                  </a:lnTo>
                  <a:lnTo>
                    <a:pt x="33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3" y="0"/>
                  </a:lnTo>
                  <a:lnTo>
                    <a:pt x="49" y="8"/>
                  </a:lnTo>
                  <a:lnTo>
                    <a:pt x="57" y="32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56" name="Freeform 91"/>
            <p:cNvSpPr>
              <a:spLocks noEditPoints="1"/>
            </p:cNvSpPr>
            <p:nvPr/>
          </p:nvSpPr>
          <p:spPr bwMode="auto">
            <a:xfrm>
              <a:off x="1554356" y="5548432"/>
              <a:ext cx="91334" cy="122984"/>
            </a:xfrm>
            <a:custGeom>
              <a:avLst/>
              <a:gdLst/>
              <a:ahLst/>
              <a:cxnLst>
                <a:cxn ang="0">
                  <a:pos x="65" y="32"/>
                </a:cxn>
                <a:cxn ang="0">
                  <a:pos x="65" y="48"/>
                </a:cxn>
                <a:cxn ang="0">
                  <a:pos x="57" y="56"/>
                </a:cxn>
                <a:cxn ang="0">
                  <a:pos x="41" y="64"/>
                </a:cxn>
                <a:cxn ang="0">
                  <a:pos x="33" y="64"/>
                </a:cxn>
                <a:cxn ang="0">
                  <a:pos x="16" y="64"/>
                </a:cxn>
                <a:cxn ang="0">
                  <a:pos x="8" y="56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3" y="0"/>
                </a:cxn>
                <a:cxn ang="0">
                  <a:pos x="49" y="0"/>
                </a:cxn>
                <a:cxn ang="0">
                  <a:pos x="57" y="8"/>
                </a:cxn>
                <a:cxn ang="0">
                  <a:pos x="65" y="16"/>
                </a:cxn>
                <a:cxn ang="0">
                  <a:pos x="57" y="24"/>
                </a:cxn>
                <a:cxn ang="0">
                  <a:pos x="49" y="16"/>
                </a:cxn>
                <a:cxn ang="0">
                  <a:pos x="41" y="8"/>
                </a:cxn>
                <a:cxn ang="0">
                  <a:pos x="33" y="8"/>
                </a:cxn>
                <a:cxn ang="0">
                  <a:pos x="24" y="8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33" y="56"/>
                </a:cxn>
                <a:cxn ang="0">
                  <a:pos x="41" y="56"/>
                </a:cxn>
                <a:cxn ang="0">
                  <a:pos x="49" y="48"/>
                </a:cxn>
                <a:cxn ang="0">
                  <a:pos x="57" y="40"/>
                </a:cxn>
                <a:cxn ang="0">
                  <a:pos x="57" y="32"/>
                </a:cxn>
                <a:cxn ang="0">
                  <a:pos x="57" y="24"/>
                </a:cxn>
              </a:cxnLst>
              <a:rect l="0" t="0" r="r" b="b"/>
              <a:pathLst>
                <a:path w="65" h="64">
                  <a:moveTo>
                    <a:pt x="65" y="32"/>
                  </a:moveTo>
                  <a:lnTo>
                    <a:pt x="65" y="32"/>
                  </a:lnTo>
                  <a:lnTo>
                    <a:pt x="65" y="40"/>
                  </a:lnTo>
                  <a:lnTo>
                    <a:pt x="65" y="48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49" y="64"/>
                  </a:lnTo>
                  <a:lnTo>
                    <a:pt x="41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32"/>
                  </a:lnTo>
                  <a:close/>
                  <a:moveTo>
                    <a:pt x="57" y="24"/>
                  </a:moveTo>
                  <a:lnTo>
                    <a:pt x="57" y="24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57" name="Freeform 92"/>
            <p:cNvSpPr>
              <a:spLocks/>
            </p:cNvSpPr>
            <p:nvPr/>
          </p:nvSpPr>
          <p:spPr bwMode="auto">
            <a:xfrm>
              <a:off x="1780584" y="5010377"/>
              <a:ext cx="78688" cy="107611"/>
            </a:xfrm>
            <a:custGeom>
              <a:avLst/>
              <a:gdLst/>
              <a:ahLst/>
              <a:cxnLst>
                <a:cxn ang="0">
                  <a:pos x="56" y="32"/>
                </a:cxn>
                <a:cxn ang="0">
                  <a:pos x="48" y="48"/>
                </a:cxn>
                <a:cxn ang="0">
                  <a:pos x="24" y="56"/>
                </a:cxn>
                <a:cxn ang="0">
                  <a:pos x="8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48" y="8"/>
                </a:cxn>
                <a:cxn ang="0">
                  <a:pos x="56" y="32"/>
                </a:cxn>
              </a:cxnLst>
              <a:rect l="0" t="0" r="r" b="b"/>
              <a:pathLst>
                <a:path w="56" h="56">
                  <a:moveTo>
                    <a:pt x="56" y="32"/>
                  </a:moveTo>
                  <a:lnTo>
                    <a:pt x="48" y="48"/>
                  </a:lnTo>
                  <a:lnTo>
                    <a:pt x="24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58" name="Freeform 93"/>
            <p:cNvSpPr>
              <a:spLocks noEditPoints="1"/>
            </p:cNvSpPr>
            <p:nvPr/>
          </p:nvSpPr>
          <p:spPr bwMode="auto">
            <a:xfrm>
              <a:off x="1769342" y="5010377"/>
              <a:ext cx="89929" cy="122984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4" y="48"/>
                </a:cxn>
                <a:cxn ang="0">
                  <a:pos x="56" y="56"/>
                </a:cxn>
                <a:cxn ang="0">
                  <a:pos x="48" y="64"/>
                </a:cxn>
                <a:cxn ang="0">
                  <a:pos x="32" y="64"/>
                </a:cxn>
                <a:cxn ang="0">
                  <a:pos x="24" y="64"/>
                </a:cxn>
                <a:cxn ang="0">
                  <a:pos x="16" y="56"/>
                </a:cxn>
                <a:cxn ang="0">
                  <a:pos x="8" y="40"/>
                </a:cxn>
                <a:cxn ang="0">
                  <a:pos x="0" y="32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8"/>
                </a:cxn>
                <a:cxn ang="0">
                  <a:pos x="64" y="24"/>
                </a:cxn>
                <a:cxn ang="0">
                  <a:pos x="56" y="24"/>
                </a:cxn>
                <a:cxn ang="0">
                  <a:pos x="48" y="16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32"/>
                </a:cxn>
                <a:cxn ang="0">
                  <a:pos x="16" y="40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40" y="56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6" y="24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32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64" y="32"/>
                  </a:lnTo>
                  <a:close/>
                  <a:moveTo>
                    <a:pt x="56" y="24"/>
                  </a:moveTo>
                  <a:lnTo>
                    <a:pt x="56" y="24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59" name="Freeform 94"/>
            <p:cNvSpPr>
              <a:spLocks/>
            </p:cNvSpPr>
            <p:nvPr/>
          </p:nvSpPr>
          <p:spPr bwMode="auto">
            <a:xfrm>
              <a:off x="1994164" y="4241727"/>
              <a:ext cx="78688" cy="107611"/>
            </a:xfrm>
            <a:custGeom>
              <a:avLst/>
              <a:gdLst/>
              <a:ahLst/>
              <a:cxnLst>
                <a:cxn ang="0">
                  <a:pos x="56" y="24"/>
                </a:cxn>
                <a:cxn ang="0">
                  <a:pos x="48" y="48"/>
                </a:cxn>
                <a:cxn ang="0">
                  <a:pos x="32" y="56"/>
                </a:cxn>
                <a:cxn ang="0">
                  <a:pos x="8" y="48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24"/>
                </a:cxn>
              </a:cxnLst>
              <a:rect l="0" t="0" r="r" b="b"/>
              <a:pathLst>
                <a:path w="56" h="56">
                  <a:moveTo>
                    <a:pt x="56" y="24"/>
                  </a:moveTo>
                  <a:lnTo>
                    <a:pt x="48" y="48"/>
                  </a:lnTo>
                  <a:lnTo>
                    <a:pt x="32" y="56"/>
                  </a:lnTo>
                  <a:lnTo>
                    <a:pt x="8" y="48"/>
                  </a:lnTo>
                  <a:lnTo>
                    <a:pt x="0" y="24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60" name="Freeform 95"/>
            <p:cNvSpPr>
              <a:spLocks noEditPoints="1"/>
            </p:cNvSpPr>
            <p:nvPr/>
          </p:nvSpPr>
          <p:spPr bwMode="auto">
            <a:xfrm>
              <a:off x="1994164" y="4226354"/>
              <a:ext cx="89929" cy="122984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4" y="48"/>
                </a:cxn>
                <a:cxn ang="0">
                  <a:pos x="56" y="56"/>
                </a:cxn>
                <a:cxn ang="0">
                  <a:pos x="40" y="64"/>
                </a:cxn>
                <a:cxn ang="0">
                  <a:pos x="32" y="64"/>
                </a:cxn>
                <a:cxn ang="0">
                  <a:pos x="16" y="64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64" y="24"/>
                </a:cxn>
                <a:cxn ang="0">
                  <a:pos x="56" y="24"/>
                </a:cxn>
                <a:cxn ang="0">
                  <a:pos x="48" y="16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48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40" y="56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6" y="24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32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32"/>
                  </a:lnTo>
                  <a:close/>
                  <a:moveTo>
                    <a:pt x="56" y="24"/>
                  </a:moveTo>
                  <a:lnTo>
                    <a:pt x="5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48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61" name="Freeform 96"/>
            <p:cNvSpPr>
              <a:spLocks/>
            </p:cNvSpPr>
            <p:nvPr/>
          </p:nvSpPr>
          <p:spPr bwMode="auto">
            <a:xfrm>
              <a:off x="2140298" y="3934267"/>
              <a:ext cx="78688" cy="107611"/>
            </a:xfrm>
            <a:custGeom>
              <a:avLst/>
              <a:gdLst/>
              <a:ahLst/>
              <a:cxnLst>
                <a:cxn ang="0">
                  <a:pos x="56" y="24"/>
                </a:cxn>
                <a:cxn ang="0">
                  <a:pos x="48" y="48"/>
                </a:cxn>
                <a:cxn ang="0">
                  <a:pos x="32" y="56"/>
                </a:cxn>
                <a:cxn ang="0">
                  <a:pos x="8" y="48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24"/>
                </a:cxn>
              </a:cxnLst>
              <a:rect l="0" t="0" r="r" b="b"/>
              <a:pathLst>
                <a:path w="56" h="56">
                  <a:moveTo>
                    <a:pt x="56" y="24"/>
                  </a:moveTo>
                  <a:lnTo>
                    <a:pt x="48" y="48"/>
                  </a:lnTo>
                  <a:lnTo>
                    <a:pt x="32" y="56"/>
                  </a:lnTo>
                  <a:lnTo>
                    <a:pt x="8" y="48"/>
                  </a:lnTo>
                  <a:lnTo>
                    <a:pt x="0" y="24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62" name="Freeform 97"/>
            <p:cNvSpPr>
              <a:spLocks noEditPoints="1"/>
            </p:cNvSpPr>
            <p:nvPr/>
          </p:nvSpPr>
          <p:spPr bwMode="auto">
            <a:xfrm>
              <a:off x="2140298" y="3918894"/>
              <a:ext cx="89929" cy="122984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56" y="48"/>
                </a:cxn>
                <a:cxn ang="0">
                  <a:pos x="56" y="56"/>
                </a:cxn>
                <a:cxn ang="0">
                  <a:pos x="40" y="64"/>
                </a:cxn>
                <a:cxn ang="0">
                  <a:pos x="32" y="64"/>
                </a:cxn>
                <a:cxn ang="0">
                  <a:pos x="16" y="64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32" y="0"/>
                </a:cxn>
                <a:cxn ang="0">
                  <a:pos x="40" y="8"/>
                </a:cxn>
                <a:cxn ang="0">
                  <a:pos x="56" y="8"/>
                </a:cxn>
                <a:cxn ang="0">
                  <a:pos x="64" y="24"/>
                </a:cxn>
                <a:cxn ang="0">
                  <a:pos x="56" y="24"/>
                </a:cxn>
                <a:cxn ang="0">
                  <a:pos x="48" y="16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40" y="56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6" y="24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32"/>
                  </a:lnTo>
                  <a:lnTo>
                    <a:pt x="64" y="48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32"/>
                  </a:lnTo>
                  <a:close/>
                  <a:moveTo>
                    <a:pt x="56" y="24"/>
                  </a:moveTo>
                  <a:lnTo>
                    <a:pt x="5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63" name="Freeform 98"/>
            <p:cNvSpPr>
              <a:spLocks/>
            </p:cNvSpPr>
            <p:nvPr/>
          </p:nvSpPr>
          <p:spPr bwMode="auto">
            <a:xfrm>
              <a:off x="2410084" y="3471155"/>
              <a:ext cx="78688" cy="107611"/>
            </a:xfrm>
            <a:custGeom>
              <a:avLst/>
              <a:gdLst/>
              <a:ahLst/>
              <a:cxnLst>
                <a:cxn ang="0">
                  <a:pos x="56" y="32"/>
                </a:cxn>
                <a:cxn ang="0">
                  <a:pos x="48" y="48"/>
                </a:cxn>
                <a:cxn ang="0">
                  <a:pos x="32" y="56"/>
                </a:cxn>
                <a:cxn ang="0">
                  <a:pos x="8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32"/>
                </a:cxn>
              </a:cxnLst>
              <a:rect l="0" t="0" r="r" b="b"/>
              <a:pathLst>
                <a:path w="56" h="56">
                  <a:moveTo>
                    <a:pt x="56" y="32"/>
                  </a:moveTo>
                  <a:lnTo>
                    <a:pt x="48" y="48"/>
                  </a:lnTo>
                  <a:lnTo>
                    <a:pt x="32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64" name="Freeform 99"/>
            <p:cNvSpPr>
              <a:spLocks noEditPoints="1"/>
            </p:cNvSpPr>
            <p:nvPr/>
          </p:nvSpPr>
          <p:spPr bwMode="auto">
            <a:xfrm>
              <a:off x="2410084" y="3471155"/>
              <a:ext cx="89929" cy="122984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4" y="40"/>
                </a:cxn>
                <a:cxn ang="0">
                  <a:pos x="56" y="48"/>
                </a:cxn>
                <a:cxn ang="0">
                  <a:pos x="40" y="56"/>
                </a:cxn>
                <a:cxn ang="0">
                  <a:pos x="32" y="64"/>
                </a:cxn>
                <a:cxn ang="0">
                  <a:pos x="16" y="56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8" y="0"/>
                </a:cxn>
                <a:cxn ang="0">
                  <a:pos x="56" y="8"/>
                </a:cxn>
                <a:cxn ang="0">
                  <a:pos x="64" y="16"/>
                </a:cxn>
                <a:cxn ang="0">
                  <a:pos x="56" y="16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8" y="16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4" y="48"/>
                </a:cxn>
                <a:cxn ang="0">
                  <a:pos x="32" y="56"/>
                </a:cxn>
                <a:cxn ang="0">
                  <a:pos x="40" y="48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24"/>
                </a:cxn>
                <a:cxn ang="0">
                  <a:pos x="56" y="16"/>
                </a:cxn>
              </a:cxnLst>
              <a:rect l="0" t="0" r="r" b="b"/>
              <a:pathLst>
                <a:path w="64" h="64">
                  <a:moveTo>
                    <a:pt x="64" y="24"/>
                  </a:moveTo>
                  <a:lnTo>
                    <a:pt x="64" y="3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24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65" name="Freeform 100"/>
            <p:cNvSpPr>
              <a:spLocks/>
            </p:cNvSpPr>
            <p:nvPr/>
          </p:nvSpPr>
          <p:spPr bwMode="auto">
            <a:xfrm>
              <a:off x="3545432" y="3594139"/>
              <a:ext cx="78688" cy="107611"/>
            </a:xfrm>
            <a:custGeom>
              <a:avLst/>
              <a:gdLst/>
              <a:ahLst/>
              <a:cxnLst>
                <a:cxn ang="0">
                  <a:pos x="56" y="24"/>
                </a:cxn>
                <a:cxn ang="0">
                  <a:pos x="48" y="48"/>
                </a:cxn>
                <a:cxn ang="0">
                  <a:pos x="32" y="56"/>
                </a:cxn>
                <a:cxn ang="0">
                  <a:pos x="8" y="48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24"/>
                </a:cxn>
              </a:cxnLst>
              <a:rect l="0" t="0" r="r" b="b"/>
              <a:pathLst>
                <a:path w="56" h="56">
                  <a:moveTo>
                    <a:pt x="56" y="24"/>
                  </a:moveTo>
                  <a:lnTo>
                    <a:pt x="48" y="48"/>
                  </a:lnTo>
                  <a:lnTo>
                    <a:pt x="32" y="56"/>
                  </a:lnTo>
                  <a:lnTo>
                    <a:pt x="8" y="48"/>
                  </a:lnTo>
                  <a:lnTo>
                    <a:pt x="0" y="24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66" name="Freeform 101"/>
            <p:cNvSpPr>
              <a:spLocks noEditPoints="1"/>
            </p:cNvSpPr>
            <p:nvPr/>
          </p:nvSpPr>
          <p:spPr bwMode="auto">
            <a:xfrm>
              <a:off x="3545432" y="3594139"/>
              <a:ext cx="89929" cy="107611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4" y="40"/>
                </a:cxn>
                <a:cxn ang="0">
                  <a:pos x="56" y="48"/>
                </a:cxn>
                <a:cxn ang="0">
                  <a:pos x="40" y="56"/>
                </a:cxn>
                <a:cxn ang="0">
                  <a:pos x="32" y="56"/>
                </a:cxn>
                <a:cxn ang="0">
                  <a:pos x="16" y="56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8" y="0"/>
                </a:cxn>
                <a:cxn ang="0">
                  <a:pos x="56" y="8"/>
                </a:cxn>
                <a:cxn ang="0">
                  <a:pos x="64" y="16"/>
                </a:cxn>
                <a:cxn ang="0">
                  <a:pos x="56" y="16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8" y="16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4" y="48"/>
                </a:cxn>
                <a:cxn ang="0">
                  <a:pos x="32" y="56"/>
                </a:cxn>
                <a:cxn ang="0">
                  <a:pos x="40" y="48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24"/>
                </a:cxn>
                <a:cxn ang="0">
                  <a:pos x="56" y="16"/>
                </a:cxn>
              </a:cxnLst>
              <a:rect l="0" t="0" r="r" b="b"/>
              <a:pathLst>
                <a:path w="64" h="56">
                  <a:moveTo>
                    <a:pt x="64" y="24"/>
                  </a:moveTo>
                  <a:lnTo>
                    <a:pt x="64" y="3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24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67" name="Freeform 102"/>
            <p:cNvSpPr>
              <a:spLocks/>
            </p:cNvSpPr>
            <p:nvPr/>
          </p:nvSpPr>
          <p:spPr bwMode="auto">
            <a:xfrm>
              <a:off x="3691566" y="3363544"/>
              <a:ext cx="78688" cy="107611"/>
            </a:xfrm>
            <a:custGeom>
              <a:avLst/>
              <a:gdLst/>
              <a:ahLst/>
              <a:cxnLst>
                <a:cxn ang="0">
                  <a:pos x="56" y="24"/>
                </a:cxn>
                <a:cxn ang="0">
                  <a:pos x="48" y="48"/>
                </a:cxn>
                <a:cxn ang="0">
                  <a:pos x="32" y="56"/>
                </a:cxn>
                <a:cxn ang="0">
                  <a:pos x="8" y="48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24"/>
                </a:cxn>
              </a:cxnLst>
              <a:rect l="0" t="0" r="r" b="b"/>
              <a:pathLst>
                <a:path w="56" h="56">
                  <a:moveTo>
                    <a:pt x="56" y="24"/>
                  </a:moveTo>
                  <a:lnTo>
                    <a:pt x="48" y="48"/>
                  </a:lnTo>
                  <a:lnTo>
                    <a:pt x="32" y="56"/>
                  </a:lnTo>
                  <a:lnTo>
                    <a:pt x="8" y="48"/>
                  </a:lnTo>
                  <a:lnTo>
                    <a:pt x="0" y="24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68" name="Freeform 103"/>
            <p:cNvSpPr>
              <a:spLocks noEditPoints="1"/>
            </p:cNvSpPr>
            <p:nvPr/>
          </p:nvSpPr>
          <p:spPr bwMode="auto">
            <a:xfrm>
              <a:off x="3691566" y="3348171"/>
              <a:ext cx="89929" cy="122984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56" y="48"/>
                </a:cxn>
                <a:cxn ang="0">
                  <a:pos x="56" y="56"/>
                </a:cxn>
                <a:cxn ang="0">
                  <a:pos x="40" y="64"/>
                </a:cxn>
                <a:cxn ang="0">
                  <a:pos x="32" y="64"/>
                </a:cxn>
                <a:cxn ang="0">
                  <a:pos x="16" y="64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32" y="0"/>
                </a:cxn>
                <a:cxn ang="0">
                  <a:pos x="40" y="8"/>
                </a:cxn>
                <a:cxn ang="0">
                  <a:pos x="56" y="16"/>
                </a:cxn>
                <a:cxn ang="0">
                  <a:pos x="64" y="24"/>
                </a:cxn>
                <a:cxn ang="0">
                  <a:pos x="56" y="24"/>
                </a:cxn>
                <a:cxn ang="0">
                  <a:pos x="48" y="16"/>
                </a:cxn>
                <a:cxn ang="0">
                  <a:pos x="40" y="16"/>
                </a:cxn>
                <a:cxn ang="0">
                  <a:pos x="32" y="8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48"/>
                </a:cxn>
                <a:cxn ang="0">
                  <a:pos x="16" y="56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40" y="56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6" y="24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32"/>
                  </a:lnTo>
                  <a:lnTo>
                    <a:pt x="64" y="48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32"/>
                  </a:lnTo>
                  <a:close/>
                  <a:moveTo>
                    <a:pt x="56" y="24"/>
                  </a:moveTo>
                  <a:lnTo>
                    <a:pt x="5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56" y="40"/>
                  </a:lnTo>
                  <a:lnTo>
                    <a:pt x="56" y="48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69" name="Freeform 104"/>
            <p:cNvSpPr>
              <a:spLocks/>
            </p:cNvSpPr>
            <p:nvPr/>
          </p:nvSpPr>
          <p:spPr bwMode="auto">
            <a:xfrm>
              <a:off x="3916388" y="3655631"/>
              <a:ext cx="78688" cy="107611"/>
            </a:xfrm>
            <a:custGeom>
              <a:avLst/>
              <a:gdLst/>
              <a:ahLst/>
              <a:cxnLst>
                <a:cxn ang="0">
                  <a:pos x="56" y="24"/>
                </a:cxn>
                <a:cxn ang="0">
                  <a:pos x="48" y="48"/>
                </a:cxn>
                <a:cxn ang="0">
                  <a:pos x="32" y="56"/>
                </a:cxn>
                <a:cxn ang="0">
                  <a:pos x="8" y="48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24"/>
                </a:cxn>
              </a:cxnLst>
              <a:rect l="0" t="0" r="r" b="b"/>
              <a:pathLst>
                <a:path w="56" h="56">
                  <a:moveTo>
                    <a:pt x="56" y="24"/>
                  </a:moveTo>
                  <a:lnTo>
                    <a:pt x="48" y="48"/>
                  </a:lnTo>
                  <a:lnTo>
                    <a:pt x="32" y="56"/>
                  </a:lnTo>
                  <a:lnTo>
                    <a:pt x="8" y="48"/>
                  </a:lnTo>
                  <a:lnTo>
                    <a:pt x="0" y="24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70" name="Freeform 105"/>
            <p:cNvSpPr>
              <a:spLocks noEditPoints="1"/>
            </p:cNvSpPr>
            <p:nvPr/>
          </p:nvSpPr>
          <p:spPr bwMode="auto">
            <a:xfrm>
              <a:off x="3916388" y="3640258"/>
              <a:ext cx="89929" cy="122984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56" y="48"/>
                </a:cxn>
                <a:cxn ang="0">
                  <a:pos x="56" y="56"/>
                </a:cxn>
                <a:cxn ang="0">
                  <a:pos x="40" y="64"/>
                </a:cxn>
                <a:cxn ang="0">
                  <a:pos x="32" y="64"/>
                </a:cxn>
                <a:cxn ang="0">
                  <a:pos x="16" y="64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6" y="8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48" y="16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40" y="56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6" y="24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32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64" y="32"/>
                  </a:lnTo>
                  <a:close/>
                  <a:moveTo>
                    <a:pt x="56" y="24"/>
                  </a:moveTo>
                  <a:lnTo>
                    <a:pt x="5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71" name="Freeform 106"/>
            <p:cNvSpPr>
              <a:spLocks/>
            </p:cNvSpPr>
            <p:nvPr/>
          </p:nvSpPr>
          <p:spPr bwMode="auto">
            <a:xfrm>
              <a:off x="3983834" y="2994592"/>
              <a:ext cx="78688" cy="107611"/>
            </a:xfrm>
            <a:custGeom>
              <a:avLst/>
              <a:gdLst/>
              <a:ahLst/>
              <a:cxnLst>
                <a:cxn ang="0">
                  <a:pos x="56" y="32"/>
                </a:cxn>
                <a:cxn ang="0">
                  <a:pos x="48" y="48"/>
                </a:cxn>
                <a:cxn ang="0">
                  <a:pos x="32" y="56"/>
                </a:cxn>
                <a:cxn ang="0">
                  <a:pos x="8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32"/>
                </a:cxn>
              </a:cxnLst>
              <a:rect l="0" t="0" r="r" b="b"/>
              <a:pathLst>
                <a:path w="56" h="56">
                  <a:moveTo>
                    <a:pt x="56" y="32"/>
                  </a:moveTo>
                  <a:lnTo>
                    <a:pt x="48" y="48"/>
                  </a:lnTo>
                  <a:lnTo>
                    <a:pt x="32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72" name="Freeform 107"/>
            <p:cNvSpPr>
              <a:spLocks noEditPoints="1"/>
            </p:cNvSpPr>
            <p:nvPr/>
          </p:nvSpPr>
          <p:spPr bwMode="auto">
            <a:xfrm>
              <a:off x="3983834" y="2994592"/>
              <a:ext cx="89929" cy="122984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56" y="40"/>
                </a:cxn>
                <a:cxn ang="0">
                  <a:pos x="56" y="48"/>
                </a:cxn>
                <a:cxn ang="0">
                  <a:pos x="40" y="56"/>
                </a:cxn>
                <a:cxn ang="0">
                  <a:pos x="32" y="64"/>
                </a:cxn>
                <a:cxn ang="0">
                  <a:pos x="16" y="56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6" y="8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8" y="16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4" y="48"/>
                </a:cxn>
                <a:cxn ang="0">
                  <a:pos x="32" y="56"/>
                </a:cxn>
                <a:cxn ang="0">
                  <a:pos x="40" y="48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24"/>
                </a:cxn>
                <a:cxn ang="0">
                  <a:pos x="56" y="16"/>
                </a:cxn>
              </a:cxnLst>
              <a:rect l="0" t="0" r="r" b="b"/>
              <a:pathLst>
                <a:path w="64" h="64">
                  <a:moveTo>
                    <a:pt x="64" y="24"/>
                  </a:moveTo>
                  <a:lnTo>
                    <a:pt x="64" y="32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64" y="24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73" name="Freeform 108"/>
            <p:cNvSpPr>
              <a:spLocks/>
            </p:cNvSpPr>
            <p:nvPr/>
          </p:nvSpPr>
          <p:spPr bwMode="auto">
            <a:xfrm>
              <a:off x="4399754" y="3025338"/>
              <a:ext cx="80093" cy="107611"/>
            </a:xfrm>
            <a:custGeom>
              <a:avLst/>
              <a:gdLst/>
              <a:ahLst/>
              <a:cxnLst>
                <a:cxn ang="0">
                  <a:pos x="57" y="32"/>
                </a:cxn>
                <a:cxn ang="0">
                  <a:pos x="49" y="48"/>
                </a:cxn>
                <a:cxn ang="0">
                  <a:pos x="24" y="56"/>
                </a:cxn>
                <a:cxn ang="0">
                  <a:pos x="8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49" y="8"/>
                </a:cxn>
                <a:cxn ang="0">
                  <a:pos x="57" y="32"/>
                </a:cxn>
              </a:cxnLst>
              <a:rect l="0" t="0" r="r" b="b"/>
              <a:pathLst>
                <a:path w="57" h="56">
                  <a:moveTo>
                    <a:pt x="57" y="32"/>
                  </a:moveTo>
                  <a:lnTo>
                    <a:pt x="49" y="48"/>
                  </a:lnTo>
                  <a:lnTo>
                    <a:pt x="24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9" y="8"/>
                  </a:lnTo>
                  <a:lnTo>
                    <a:pt x="57" y="32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74" name="Freeform 109"/>
            <p:cNvSpPr>
              <a:spLocks noEditPoints="1"/>
            </p:cNvSpPr>
            <p:nvPr/>
          </p:nvSpPr>
          <p:spPr bwMode="auto">
            <a:xfrm>
              <a:off x="4388513" y="3025338"/>
              <a:ext cx="91334" cy="122984"/>
            </a:xfrm>
            <a:custGeom>
              <a:avLst/>
              <a:gdLst/>
              <a:ahLst/>
              <a:cxnLst>
                <a:cxn ang="0">
                  <a:pos x="65" y="32"/>
                </a:cxn>
                <a:cxn ang="0">
                  <a:pos x="65" y="40"/>
                </a:cxn>
                <a:cxn ang="0">
                  <a:pos x="57" y="56"/>
                </a:cxn>
                <a:cxn ang="0">
                  <a:pos x="49" y="56"/>
                </a:cxn>
                <a:cxn ang="0">
                  <a:pos x="32" y="64"/>
                </a:cxn>
                <a:cxn ang="0">
                  <a:pos x="24" y="56"/>
                </a:cxn>
                <a:cxn ang="0">
                  <a:pos x="8" y="56"/>
                </a:cxn>
                <a:cxn ang="0">
                  <a:pos x="8" y="40"/>
                </a:cxn>
                <a:cxn ang="0">
                  <a:pos x="0" y="32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9" y="0"/>
                </a:cxn>
                <a:cxn ang="0">
                  <a:pos x="57" y="8"/>
                </a:cxn>
                <a:cxn ang="0">
                  <a:pos x="65" y="16"/>
                </a:cxn>
                <a:cxn ang="0">
                  <a:pos x="57" y="16"/>
                </a:cxn>
                <a:cxn ang="0">
                  <a:pos x="49" y="16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32"/>
                </a:cxn>
                <a:cxn ang="0">
                  <a:pos x="16" y="40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49" y="56"/>
                </a:cxn>
                <a:cxn ang="0">
                  <a:pos x="57" y="48"/>
                </a:cxn>
                <a:cxn ang="0">
                  <a:pos x="57" y="40"/>
                </a:cxn>
                <a:cxn ang="0">
                  <a:pos x="57" y="32"/>
                </a:cxn>
                <a:cxn ang="0">
                  <a:pos x="57" y="16"/>
                </a:cxn>
              </a:cxnLst>
              <a:rect l="0" t="0" r="r" b="b"/>
              <a:pathLst>
                <a:path w="65" h="64">
                  <a:moveTo>
                    <a:pt x="65" y="32"/>
                  </a:moveTo>
                  <a:lnTo>
                    <a:pt x="65" y="32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49" y="56"/>
                  </a:lnTo>
                  <a:lnTo>
                    <a:pt x="49" y="5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32"/>
                  </a:lnTo>
                  <a:close/>
                  <a:moveTo>
                    <a:pt x="57" y="16"/>
                  </a:moveTo>
                  <a:lnTo>
                    <a:pt x="57" y="24"/>
                  </a:lnTo>
                  <a:lnTo>
                    <a:pt x="49" y="16"/>
                  </a:lnTo>
                  <a:lnTo>
                    <a:pt x="57" y="16"/>
                  </a:lnTo>
                  <a:lnTo>
                    <a:pt x="40" y="8"/>
                  </a:lnTo>
                  <a:lnTo>
                    <a:pt x="49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9" y="56"/>
                  </a:lnTo>
                  <a:lnTo>
                    <a:pt x="40" y="56"/>
                  </a:lnTo>
                  <a:lnTo>
                    <a:pt x="57" y="48"/>
                  </a:lnTo>
                  <a:lnTo>
                    <a:pt x="49" y="48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75" name="Freeform 110"/>
            <p:cNvSpPr>
              <a:spLocks/>
            </p:cNvSpPr>
            <p:nvPr/>
          </p:nvSpPr>
          <p:spPr bwMode="auto">
            <a:xfrm>
              <a:off x="1791825" y="4579933"/>
              <a:ext cx="78688" cy="10761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6" y="56"/>
                </a:cxn>
                <a:cxn ang="0">
                  <a:pos x="0" y="56"/>
                </a:cxn>
                <a:cxn ang="0">
                  <a:pos x="32" y="0"/>
                </a:cxn>
              </a:cxnLst>
              <a:rect l="0" t="0" r="r" b="b"/>
              <a:pathLst>
                <a:path w="56" h="56">
                  <a:moveTo>
                    <a:pt x="32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3A9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76" name="Freeform 111"/>
            <p:cNvSpPr>
              <a:spLocks noEditPoints="1"/>
            </p:cNvSpPr>
            <p:nvPr/>
          </p:nvSpPr>
          <p:spPr bwMode="auto">
            <a:xfrm>
              <a:off x="1791825" y="4579933"/>
              <a:ext cx="89929" cy="12298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64" y="56"/>
                </a:cxn>
                <a:cxn ang="0">
                  <a:pos x="64" y="64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24" y="0"/>
                </a:cxn>
                <a:cxn ang="0">
                  <a:pos x="8" y="64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64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24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4" y="0"/>
                  </a:lnTo>
                  <a:close/>
                  <a:moveTo>
                    <a:pt x="8" y="64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77933C"/>
            </a:solidFill>
            <a:ln w="0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77" name="Freeform 112"/>
            <p:cNvSpPr>
              <a:spLocks/>
            </p:cNvSpPr>
            <p:nvPr/>
          </p:nvSpPr>
          <p:spPr bwMode="auto">
            <a:xfrm>
              <a:off x="2016646" y="4272473"/>
              <a:ext cx="78688" cy="10761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6" y="56"/>
                </a:cxn>
                <a:cxn ang="0">
                  <a:pos x="0" y="56"/>
                </a:cxn>
                <a:cxn ang="0">
                  <a:pos x="32" y="0"/>
                </a:cxn>
              </a:cxnLst>
              <a:rect l="0" t="0" r="r" b="b"/>
              <a:pathLst>
                <a:path w="56" h="56">
                  <a:moveTo>
                    <a:pt x="32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3A9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78" name="Freeform 113"/>
            <p:cNvSpPr>
              <a:spLocks noEditPoints="1"/>
            </p:cNvSpPr>
            <p:nvPr/>
          </p:nvSpPr>
          <p:spPr bwMode="auto">
            <a:xfrm>
              <a:off x="2016646" y="4257100"/>
              <a:ext cx="89929" cy="12298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64" y="56"/>
                </a:cxn>
                <a:cxn ang="0">
                  <a:pos x="64" y="64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24" y="0"/>
                </a:cxn>
                <a:cxn ang="0">
                  <a:pos x="8" y="64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64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24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4" y="0"/>
                  </a:lnTo>
                  <a:close/>
                  <a:moveTo>
                    <a:pt x="8" y="64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77933C"/>
            </a:solidFill>
            <a:ln w="0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79" name="Freeform 114"/>
            <p:cNvSpPr>
              <a:spLocks/>
            </p:cNvSpPr>
            <p:nvPr/>
          </p:nvSpPr>
          <p:spPr bwMode="auto">
            <a:xfrm>
              <a:off x="2084093" y="3778616"/>
              <a:ext cx="78688" cy="10953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6" y="57"/>
                </a:cxn>
                <a:cxn ang="0">
                  <a:pos x="0" y="57"/>
                </a:cxn>
                <a:cxn ang="0">
                  <a:pos x="32" y="0"/>
                </a:cxn>
              </a:cxnLst>
              <a:rect l="0" t="0" r="r" b="b"/>
              <a:pathLst>
                <a:path w="56" h="57">
                  <a:moveTo>
                    <a:pt x="32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3A9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80" name="Freeform 115"/>
            <p:cNvSpPr>
              <a:spLocks noEditPoints="1"/>
            </p:cNvSpPr>
            <p:nvPr/>
          </p:nvSpPr>
          <p:spPr bwMode="auto">
            <a:xfrm>
              <a:off x="2084093" y="3778616"/>
              <a:ext cx="89929" cy="12490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64" y="57"/>
                </a:cxn>
                <a:cxn ang="0">
                  <a:pos x="64" y="65"/>
                </a:cxn>
                <a:cxn ang="0">
                  <a:pos x="56" y="65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57"/>
                </a:cxn>
                <a:cxn ang="0">
                  <a:pos x="24" y="0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56" y="57"/>
                </a:cxn>
                <a:cxn ang="0">
                  <a:pos x="56" y="65"/>
                </a:cxn>
                <a:cxn ang="0">
                  <a:pos x="24" y="9"/>
                </a:cxn>
                <a:cxn ang="0">
                  <a:pos x="32" y="9"/>
                </a:cxn>
                <a:cxn ang="0">
                  <a:pos x="8" y="65"/>
                </a:cxn>
              </a:cxnLst>
              <a:rect l="0" t="0" r="r" b="b"/>
              <a:pathLst>
                <a:path w="64" h="65">
                  <a:moveTo>
                    <a:pt x="24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64" y="57"/>
                  </a:lnTo>
                  <a:lnTo>
                    <a:pt x="64" y="65"/>
                  </a:lnTo>
                  <a:lnTo>
                    <a:pt x="56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24" y="0"/>
                  </a:lnTo>
                  <a:close/>
                  <a:moveTo>
                    <a:pt x="8" y="65"/>
                  </a:moveTo>
                  <a:lnTo>
                    <a:pt x="0" y="57"/>
                  </a:lnTo>
                  <a:lnTo>
                    <a:pt x="56" y="57"/>
                  </a:lnTo>
                  <a:lnTo>
                    <a:pt x="56" y="65"/>
                  </a:lnTo>
                  <a:lnTo>
                    <a:pt x="24" y="9"/>
                  </a:lnTo>
                  <a:lnTo>
                    <a:pt x="32" y="9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77933C"/>
            </a:solidFill>
            <a:ln w="0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81" name="Freeform 116"/>
            <p:cNvSpPr>
              <a:spLocks/>
            </p:cNvSpPr>
            <p:nvPr/>
          </p:nvSpPr>
          <p:spPr bwMode="auto">
            <a:xfrm>
              <a:off x="2500012" y="3655631"/>
              <a:ext cx="78688" cy="10761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6" y="56"/>
                </a:cxn>
                <a:cxn ang="0">
                  <a:pos x="0" y="56"/>
                </a:cxn>
                <a:cxn ang="0">
                  <a:pos x="24" y="0"/>
                </a:cxn>
              </a:cxnLst>
              <a:rect l="0" t="0" r="r" b="b"/>
              <a:pathLst>
                <a:path w="56" h="56">
                  <a:moveTo>
                    <a:pt x="24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3A9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82" name="Freeform 117"/>
            <p:cNvSpPr>
              <a:spLocks noEditPoints="1"/>
            </p:cNvSpPr>
            <p:nvPr/>
          </p:nvSpPr>
          <p:spPr bwMode="auto">
            <a:xfrm>
              <a:off x="2488771" y="3640258"/>
              <a:ext cx="89929" cy="12298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64" y="56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32" y="0"/>
                </a:cxn>
                <a:cxn ang="0">
                  <a:pos x="8" y="64"/>
                </a:cxn>
                <a:cxn ang="0">
                  <a:pos x="8" y="56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40" y="0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32" y="0"/>
                  </a:lnTo>
                  <a:close/>
                  <a:moveTo>
                    <a:pt x="8" y="64"/>
                  </a:moveTo>
                  <a:lnTo>
                    <a:pt x="8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77933C"/>
            </a:solidFill>
            <a:ln w="0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83" name="Rectangle 118"/>
            <p:cNvSpPr>
              <a:spLocks noChangeArrowheads="1"/>
            </p:cNvSpPr>
            <p:nvPr/>
          </p:nvSpPr>
          <p:spPr bwMode="auto">
            <a:xfrm>
              <a:off x="722517" y="5640671"/>
              <a:ext cx="2340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84" name="Rectangle 119"/>
            <p:cNvSpPr>
              <a:spLocks noChangeArrowheads="1"/>
            </p:cNvSpPr>
            <p:nvPr/>
          </p:nvSpPr>
          <p:spPr bwMode="auto">
            <a:xfrm>
              <a:off x="722517" y="4964258"/>
              <a:ext cx="2340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25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85" name="Rectangle 120"/>
            <p:cNvSpPr>
              <a:spLocks noChangeArrowheads="1"/>
            </p:cNvSpPr>
            <p:nvPr/>
          </p:nvSpPr>
          <p:spPr bwMode="auto">
            <a:xfrm>
              <a:off x="722517" y="4303219"/>
              <a:ext cx="2340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30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86" name="Rectangle 121"/>
            <p:cNvSpPr>
              <a:spLocks noChangeArrowheads="1"/>
            </p:cNvSpPr>
            <p:nvPr/>
          </p:nvSpPr>
          <p:spPr bwMode="auto">
            <a:xfrm>
              <a:off x="722517" y="3642179"/>
              <a:ext cx="2340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35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87" name="Rectangle 122"/>
            <p:cNvSpPr>
              <a:spLocks noChangeArrowheads="1"/>
            </p:cNvSpPr>
            <p:nvPr/>
          </p:nvSpPr>
          <p:spPr bwMode="auto">
            <a:xfrm>
              <a:off x="722517" y="2963846"/>
              <a:ext cx="2340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40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88" name="Rectangle 123"/>
            <p:cNvSpPr>
              <a:spLocks noChangeArrowheads="1"/>
            </p:cNvSpPr>
            <p:nvPr/>
          </p:nvSpPr>
          <p:spPr bwMode="auto">
            <a:xfrm>
              <a:off x="722517" y="2302807"/>
              <a:ext cx="2340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45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89" name="Rectangle 124"/>
            <p:cNvSpPr>
              <a:spLocks noChangeArrowheads="1"/>
            </p:cNvSpPr>
            <p:nvPr/>
          </p:nvSpPr>
          <p:spPr bwMode="auto">
            <a:xfrm>
              <a:off x="722517" y="1641767"/>
              <a:ext cx="2340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50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90" name="Rectangle 125"/>
            <p:cNvSpPr>
              <a:spLocks noChangeArrowheads="1"/>
            </p:cNvSpPr>
            <p:nvPr/>
          </p:nvSpPr>
          <p:spPr bwMode="auto">
            <a:xfrm>
              <a:off x="722517" y="980728"/>
              <a:ext cx="2340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55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91" name="Rectangle 126"/>
            <p:cNvSpPr>
              <a:spLocks noChangeArrowheads="1"/>
            </p:cNvSpPr>
            <p:nvPr/>
          </p:nvSpPr>
          <p:spPr bwMode="auto">
            <a:xfrm>
              <a:off x="981062" y="5902012"/>
              <a:ext cx="1170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92" name="Rectangle 127"/>
            <p:cNvSpPr>
              <a:spLocks noChangeArrowheads="1"/>
            </p:cNvSpPr>
            <p:nvPr/>
          </p:nvSpPr>
          <p:spPr bwMode="auto">
            <a:xfrm>
              <a:off x="1949200" y="5902012"/>
              <a:ext cx="3510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93" name="Rectangle 128"/>
            <p:cNvSpPr>
              <a:spLocks noChangeArrowheads="1"/>
            </p:cNvSpPr>
            <p:nvPr/>
          </p:nvSpPr>
          <p:spPr bwMode="auto">
            <a:xfrm>
              <a:off x="2994620" y="5902012"/>
              <a:ext cx="3510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400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94" name="Rectangle 129"/>
            <p:cNvSpPr>
              <a:spLocks noChangeArrowheads="1"/>
            </p:cNvSpPr>
            <p:nvPr/>
          </p:nvSpPr>
          <p:spPr bwMode="auto">
            <a:xfrm>
              <a:off x="4028798" y="5902012"/>
              <a:ext cx="3510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600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95" name="Rectangle 130"/>
            <p:cNvSpPr>
              <a:spLocks noChangeArrowheads="1"/>
            </p:cNvSpPr>
            <p:nvPr/>
          </p:nvSpPr>
          <p:spPr bwMode="auto">
            <a:xfrm>
              <a:off x="5075623" y="5902012"/>
              <a:ext cx="3510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800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96" name="Rectangle 131"/>
            <p:cNvSpPr>
              <a:spLocks noChangeArrowheads="1"/>
            </p:cNvSpPr>
            <p:nvPr/>
          </p:nvSpPr>
          <p:spPr bwMode="auto">
            <a:xfrm>
              <a:off x="6064837" y="5902012"/>
              <a:ext cx="46807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1000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97" name="Rectangle 132"/>
            <p:cNvSpPr>
              <a:spLocks noChangeArrowheads="1"/>
            </p:cNvSpPr>
            <p:nvPr/>
          </p:nvSpPr>
          <p:spPr bwMode="auto">
            <a:xfrm>
              <a:off x="7110257" y="5902012"/>
              <a:ext cx="46807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1200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98" name="Rectangle 133"/>
            <p:cNvSpPr>
              <a:spLocks noChangeArrowheads="1"/>
            </p:cNvSpPr>
            <p:nvPr/>
          </p:nvSpPr>
          <p:spPr bwMode="auto">
            <a:xfrm>
              <a:off x="8157083" y="5902012"/>
              <a:ext cx="46807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1400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18" name="Freeform 153"/>
            <p:cNvSpPr>
              <a:spLocks/>
            </p:cNvSpPr>
            <p:nvPr/>
          </p:nvSpPr>
          <p:spPr bwMode="auto">
            <a:xfrm>
              <a:off x="5004048" y="3965013"/>
              <a:ext cx="314750" cy="4611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08" y="0"/>
                </a:cxn>
                <a:cxn ang="0">
                  <a:pos x="216" y="0"/>
                </a:cxn>
                <a:cxn ang="0">
                  <a:pos x="224" y="8"/>
                </a:cxn>
                <a:cxn ang="0">
                  <a:pos x="208" y="24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24" h="24">
                  <a:moveTo>
                    <a:pt x="8" y="0"/>
                  </a:moveTo>
                  <a:lnTo>
                    <a:pt x="208" y="0"/>
                  </a:lnTo>
                  <a:lnTo>
                    <a:pt x="216" y="0"/>
                  </a:lnTo>
                  <a:lnTo>
                    <a:pt x="224" y="8"/>
                  </a:lnTo>
                  <a:lnTo>
                    <a:pt x="208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E548D"/>
            </a:solidFill>
            <a:ln w="12700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719" name="Rectangle 154"/>
            <p:cNvSpPr>
              <a:spLocks noChangeArrowheads="1"/>
            </p:cNvSpPr>
            <p:nvPr/>
          </p:nvSpPr>
          <p:spPr bwMode="auto">
            <a:xfrm>
              <a:off x="5341280" y="3872775"/>
              <a:ext cx="15693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Aquashell model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20" name="Rectangle 155"/>
            <p:cNvSpPr>
              <a:spLocks noChangeArrowheads="1"/>
            </p:cNvSpPr>
            <p:nvPr/>
          </p:nvSpPr>
          <p:spPr bwMode="auto">
            <a:xfrm>
              <a:off x="5116458" y="4318592"/>
              <a:ext cx="78688" cy="92238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721" name="Freeform 156"/>
            <p:cNvSpPr>
              <a:spLocks noEditPoints="1"/>
            </p:cNvSpPr>
            <p:nvPr/>
          </p:nvSpPr>
          <p:spPr bwMode="auto">
            <a:xfrm>
              <a:off x="5116458" y="4318592"/>
              <a:ext cx="89929" cy="1076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48"/>
                </a:cxn>
                <a:cxn ang="0">
                  <a:pos x="56" y="56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56" y="48"/>
                </a:cxn>
                <a:cxn ang="0">
                  <a:pos x="56" y="48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48"/>
                </a:cxn>
              </a:cxnLst>
              <a:rect l="0" t="0" r="r" b="b"/>
              <a:pathLst>
                <a:path w="64" h="56">
                  <a:moveTo>
                    <a:pt x="0" y="0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48"/>
                  </a:moveTo>
                  <a:lnTo>
                    <a:pt x="0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31859C"/>
            </a:solidFill>
            <a:ln w="1270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722" name="Rectangle 157"/>
            <p:cNvSpPr>
              <a:spLocks noChangeArrowheads="1"/>
            </p:cNvSpPr>
            <p:nvPr/>
          </p:nvSpPr>
          <p:spPr bwMode="auto">
            <a:xfrm>
              <a:off x="5341280" y="4257100"/>
              <a:ext cx="267560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2009 plant - </a:t>
              </a:r>
              <a:r>
                <a:rPr lang="en-US" b="0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preharvest</a:t>
              </a:r>
              <a:r>
                <a:rPr lang="en-US" b="0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June</a:t>
              </a:r>
              <a:endPara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eaLnBrk="1" hangingPunct="1"/>
              <a:r>
                <a:rPr lang="en-US" b="0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</a:t>
              </a:r>
              <a:endPara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4" name="Freeform 160"/>
            <p:cNvSpPr>
              <a:spLocks/>
            </p:cNvSpPr>
            <p:nvPr/>
          </p:nvSpPr>
          <p:spPr bwMode="auto">
            <a:xfrm>
              <a:off x="5116458" y="4702917"/>
              <a:ext cx="78688" cy="107611"/>
            </a:xfrm>
            <a:custGeom>
              <a:avLst/>
              <a:gdLst/>
              <a:ahLst/>
              <a:cxnLst>
                <a:cxn ang="0">
                  <a:pos x="56" y="32"/>
                </a:cxn>
                <a:cxn ang="0">
                  <a:pos x="48" y="48"/>
                </a:cxn>
                <a:cxn ang="0">
                  <a:pos x="32" y="56"/>
                </a:cxn>
                <a:cxn ang="0">
                  <a:pos x="8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32"/>
                </a:cxn>
              </a:cxnLst>
              <a:rect l="0" t="0" r="r" b="b"/>
              <a:pathLst>
                <a:path w="56" h="56">
                  <a:moveTo>
                    <a:pt x="56" y="32"/>
                  </a:moveTo>
                  <a:lnTo>
                    <a:pt x="48" y="48"/>
                  </a:lnTo>
                  <a:lnTo>
                    <a:pt x="32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5" name="Freeform 161"/>
            <p:cNvSpPr>
              <a:spLocks noEditPoints="1"/>
            </p:cNvSpPr>
            <p:nvPr/>
          </p:nvSpPr>
          <p:spPr bwMode="auto">
            <a:xfrm>
              <a:off x="5116458" y="4702917"/>
              <a:ext cx="89929" cy="122984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56" y="40"/>
                </a:cxn>
                <a:cxn ang="0">
                  <a:pos x="48" y="48"/>
                </a:cxn>
                <a:cxn ang="0">
                  <a:pos x="40" y="56"/>
                </a:cxn>
                <a:cxn ang="0">
                  <a:pos x="24" y="64"/>
                </a:cxn>
                <a:cxn ang="0">
                  <a:pos x="16" y="56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8"/>
                </a:cxn>
                <a:cxn ang="0">
                  <a:pos x="56" y="16"/>
                </a:cxn>
                <a:cxn ang="0">
                  <a:pos x="48" y="16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4" y="48"/>
                </a:cxn>
                <a:cxn ang="0">
                  <a:pos x="32" y="56"/>
                </a:cxn>
                <a:cxn ang="0">
                  <a:pos x="40" y="48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56" y="24"/>
                </a:cxn>
                <a:cxn ang="0">
                  <a:pos x="48" y="16"/>
                </a:cxn>
              </a:cxnLst>
              <a:rect l="0" t="0" r="r" b="b"/>
              <a:pathLst>
                <a:path w="64" h="64">
                  <a:moveTo>
                    <a:pt x="64" y="24"/>
                  </a:moveTo>
                  <a:lnTo>
                    <a:pt x="64" y="32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64" y="24"/>
                  </a:lnTo>
                  <a:close/>
                  <a:moveTo>
                    <a:pt x="48" y="16"/>
                  </a:moveTo>
                  <a:lnTo>
                    <a:pt x="48" y="24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E46C0A"/>
            </a:solidFill>
            <a:ln w="1270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6" name="Rectangle 162"/>
            <p:cNvSpPr>
              <a:spLocks noChangeArrowheads="1"/>
            </p:cNvSpPr>
            <p:nvPr/>
          </p:nvSpPr>
          <p:spPr bwMode="auto">
            <a:xfrm>
              <a:off x="5341280" y="4641425"/>
              <a:ext cx="96340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2010 seed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5127699" y="5087242"/>
              <a:ext cx="67446" cy="10761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56"/>
                </a:cxn>
                <a:cxn ang="0">
                  <a:pos x="0" y="56"/>
                </a:cxn>
                <a:cxn ang="0">
                  <a:pos x="24" y="0"/>
                </a:cxn>
              </a:cxnLst>
              <a:rect l="0" t="0" r="r" b="b"/>
              <a:pathLst>
                <a:path w="48" h="56">
                  <a:moveTo>
                    <a:pt x="24" y="0"/>
                  </a:moveTo>
                  <a:lnTo>
                    <a:pt x="48" y="56"/>
                  </a:lnTo>
                  <a:lnTo>
                    <a:pt x="0" y="5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3A9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8" name="Freeform 164"/>
            <p:cNvSpPr>
              <a:spLocks noEditPoints="1"/>
            </p:cNvSpPr>
            <p:nvPr/>
          </p:nvSpPr>
          <p:spPr bwMode="auto">
            <a:xfrm>
              <a:off x="5127699" y="5071869"/>
              <a:ext cx="78688" cy="12298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56" y="56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24" y="0"/>
                </a:cxn>
                <a:cxn ang="0">
                  <a:pos x="8" y="64"/>
                </a:cxn>
                <a:cxn ang="0">
                  <a:pos x="0" y="56"/>
                </a:cxn>
                <a:cxn ang="0">
                  <a:pos x="48" y="56"/>
                </a:cxn>
                <a:cxn ang="0">
                  <a:pos x="48" y="64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8" y="64"/>
                </a:cxn>
              </a:cxnLst>
              <a:rect l="0" t="0" r="r" b="b"/>
              <a:pathLst>
                <a:path w="56" h="64">
                  <a:moveTo>
                    <a:pt x="24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4" y="0"/>
                  </a:lnTo>
                  <a:close/>
                  <a:moveTo>
                    <a:pt x="8" y="64"/>
                  </a:moveTo>
                  <a:lnTo>
                    <a:pt x="0" y="56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77933C"/>
            </a:solidFill>
            <a:ln w="12700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9" name="Rectangle 165"/>
            <p:cNvSpPr>
              <a:spLocks noChangeArrowheads="1"/>
            </p:cNvSpPr>
            <p:nvPr/>
          </p:nvSpPr>
          <p:spPr bwMode="auto">
            <a:xfrm>
              <a:off x="5341280" y="5025751"/>
              <a:ext cx="96340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2011 seed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8" name="Rectangle 497"/>
          <p:cNvSpPr/>
          <p:nvPr/>
        </p:nvSpPr>
        <p:spPr>
          <a:xfrm>
            <a:off x="3563888" y="1043444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Arial" pitchFamily="34" charset="0"/>
              </a:rPr>
              <a:t>No growth in winter</a:t>
            </a:r>
            <a:endParaRPr lang="en-US" b="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499" name="Straight Connector 498"/>
          <p:cNvCxnSpPr/>
          <p:nvPr/>
        </p:nvCxnSpPr>
        <p:spPr bwMode="auto">
          <a:xfrm>
            <a:off x="2627784" y="1628800"/>
            <a:ext cx="0" cy="2232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0" name="Straight Connector 499"/>
          <p:cNvCxnSpPr/>
          <p:nvPr/>
        </p:nvCxnSpPr>
        <p:spPr bwMode="auto">
          <a:xfrm>
            <a:off x="3203848" y="1628800"/>
            <a:ext cx="0" cy="2232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1" name="Straight Connector 500"/>
          <p:cNvCxnSpPr/>
          <p:nvPr/>
        </p:nvCxnSpPr>
        <p:spPr bwMode="auto">
          <a:xfrm>
            <a:off x="4511867" y="1628800"/>
            <a:ext cx="0" cy="2232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2" name="Straight Connector 501"/>
          <p:cNvCxnSpPr/>
          <p:nvPr/>
        </p:nvCxnSpPr>
        <p:spPr bwMode="auto">
          <a:xfrm>
            <a:off x="5171056" y="1628800"/>
            <a:ext cx="0" cy="2232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3" name="Straight Connector 502"/>
          <p:cNvCxnSpPr/>
          <p:nvPr/>
        </p:nvCxnSpPr>
        <p:spPr bwMode="auto">
          <a:xfrm>
            <a:off x="6238543" y="1628800"/>
            <a:ext cx="0" cy="2232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4" name="Straight Connector 503"/>
          <p:cNvCxnSpPr/>
          <p:nvPr/>
        </p:nvCxnSpPr>
        <p:spPr bwMode="auto">
          <a:xfrm>
            <a:off x="7020272" y="1628800"/>
            <a:ext cx="0" cy="2232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5" name="Straight Arrow Connector 504"/>
          <p:cNvCxnSpPr/>
          <p:nvPr/>
        </p:nvCxnSpPr>
        <p:spPr bwMode="auto">
          <a:xfrm>
            <a:off x="4511867" y="1844824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06" name="Straight Arrow Connector 505"/>
          <p:cNvCxnSpPr/>
          <p:nvPr/>
        </p:nvCxnSpPr>
        <p:spPr bwMode="auto">
          <a:xfrm>
            <a:off x="6300192" y="1844824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07" name="Straight Arrow Connector 506"/>
          <p:cNvCxnSpPr/>
          <p:nvPr/>
        </p:nvCxnSpPr>
        <p:spPr bwMode="auto">
          <a:xfrm>
            <a:off x="4823649" y="1412776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8" name="Straight Arrow Connector 507"/>
          <p:cNvCxnSpPr>
            <a:stCxn id="498" idx="3"/>
          </p:cNvCxnSpPr>
          <p:nvPr/>
        </p:nvCxnSpPr>
        <p:spPr bwMode="auto">
          <a:xfrm>
            <a:off x="5723454" y="1228110"/>
            <a:ext cx="875213" cy="4726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9" name="Straight Arrow Connector 508"/>
          <p:cNvCxnSpPr/>
          <p:nvPr/>
        </p:nvCxnSpPr>
        <p:spPr bwMode="auto">
          <a:xfrm>
            <a:off x="2713440" y="1838333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11" name="Straight Arrow Connector 510"/>
          <p:cNvCxnSpPr/>
          <p:nvPr/>
        </p:nvCxnSpPr>
        <p:spPr bwMode="auto">
          <a:xfrm flipH="1">
            <a:off x="2915816" y="1340768"/>
            <a:ext cx="576065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2"/>
          <p:cNvSpPr>
            <a:spLocks noGrp="1"/>
          </p:cNvSpPr>
          <p:nvPr>
            <p:ph type="title"/>
          </p:nvPr>
        </p:nvSpPr>
        <p:spPr>
          <a:xfrm>
            <a:off x="642938" y="123478"/>
            <a:ext cx="7772400" cy="8572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Simulation of clam live weight with Samish Island environmental drivers</a:t>
            </a:r>
          </a:p>
        </p:txBody>
      </p:sp>
      <p:sp>
        <p:nvSpPr>
          <p:cNvPr id="9" name="Rectangle 5689"/>
          <p:cNvSpPr>
            <a:spLocks noChangeArrowheads="1"/>
          </p:cNvSpPr>
          <p:nvPr/>
        </p:nvSpPr>
        <p:spPr bwMode="auto">
          <a:xfrm rot="16200000">
            <a:off x="-504202" y="3320626"/>
            <a:ext cx="15004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Live weight (g)</a:t>
            </a:r>
          </a:p>
        </p:txBody>
      </p:sp>
      <p:sp>
        <p:nvSpPr>
          <p:cNvPr id="10" name="Rectangle 5689"/>
          <p:cNvSpPr>
            <a:spLocks noChangeArrowheads="1"/>
          </p:cNvSpPr>
          <p:nvPr/>
        </p:nvSpPr>
        <p:spPr bwMode="auto">
          <a:xfrm>
            <a:off x="6586190" y="6176337"/>
            <a:ext cx="1077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Julian Day</a:t>
            </a:r>
          </a:p>
        </p:txBody>
      </p:sp>
      <p:sp>
        <p:nvSpPr>
          <p:cNvPr id="182" name="Rectangle 7"/>
          <p:cNvSpPr>
            <a:spLocks noChangeArrowheads="1"/>
          </p:cNvSpPr>
          <p:nvPr/>
        </p:nvSpPr>
        <p:spPr bwMode="auto">
          <a:xfrm>
            <a:off x="467544" y="6453336"/>
            <a:ext cx="892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The </a:t>
            </a:r>
            <a:r>
              <a:rPr lang="en-US" dirty="0" err="1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AquaShell</a:t>
            </a:r>
            <a:r>
              <a:rPr lang="en-US" dirty="0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 model also shows a good fit to project data for live weight…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90457" y="1052736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Arial" pitchFamily="34" charset="0"/>
              </a:rPr>
              <a:t>Negative scope for growth in winter</a:t>
            </a:r>
            <a:endParaRPr lang="en-US" b="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88024" y="1719392"/>
            <a:ext cx="0" cy="2232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580112" y="1719392"/>
            <a:ext cx="0" cy="2232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814607" y="1719392"/>
            <a:ext cx="0" cy="2232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7596336" y="1719392"/>
            <a:ext cx="0" cy="2232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875798" y="1935416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876256" y="1935416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3131840" y="1484784"/>
            <a:ext cx="28803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5220072" y="1484784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876256" y="1484784"/>
            <a:ext cx="28803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2" name="Straight Connector 311"/>
          <p:cNvCxnSpPr/>
          <p:nvPr/>
        </p:nvCxnSpPr>
        <p:spPr bwMode="auto">
          <a:xfrm>
            <a:off x="2699792" y="1719392"/>
            <a:ext cx="0" cy="3024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3" name="Straight Connector 312"/>
          <p:cNvCxnSpPr/>
          <p:nvPr/>
        </p:nvCxnSpPr>
        <p:spPr bwMode="auto">
          <a:xfrm>
            <a:off x="3491880" y="1719392"/>
            <a:ext cx="0" cy="3024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4" name="Straight Arrow Connector 313"/>
          <p:cNvCxnSpPr/>
          <p:nvPr/>
        </p:nvCxnSpPr>
        <p:spPr bwMode="auto">
          <a:xfrm>
            <a:off x="2747090" y="1935416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2" name="Group 341"/>
          <p:cNvGrpSpPr/>
          <p:nvPr/>
        </p:nvGrpSpPr>
        <p:grpSpPr>
          <a:xfrm>
            <a:off x="548003" y="1795587"/>
            <a:ext cx="8284344" cy="4369717"/>
            <a:chOff x="536128" y="1807462"/>
            <a:chExt cx="8284344" cy="4369717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842418" y="1901598"/>
              <a:ext cx="11780" cy="3847790"/>
            </a:xfrm>
            <a:prstGeom prst="rect">
              <a:avLst/>
            </a:pr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795297" y="1901598"/>
              <a:ext cx="47122" cy="3861238"/>
            </a:xfrm>
            <a:custGeom>
              <a:avLst/>
              <a:gdLst/>
              <a:ahLst/>
              <a:cxnLst>
                <a:cxn ang="0">
                  <a:pos x="0" y="2289"/>
                </a:cxn>
                <a:cxn ang="0">
                  <a:pos x="32" y="2289"/>
                </a:cxn>
                <a:cxn ang="0">
                  <a:pos x="32" y="2297"/>
                </a:cxn>
                <a:cxn ang="0">
                  <a:pos x="0" y="2297"/>
                </a:cxn>
                <a:cxn ang="0">
                  <a:pos x="0" y="2289"/>
                </a:cxn>
                <a:cxn ang="0">
                  <a:pos x="0" y="1913"/>
                </a:cxn>
                <a:cxn ang="0">
                  <a:pos x="32" y="1913"/>
                </a:cxn>
                <a:cxn ang="0">
                  <a:pos x="32" y="1921"/>
                </a:cxn>
                <a:cxn ang="0">
                  <a:pos x="0" y="1921"/>
                </a:cxn>
                <a:cxn ang="0">
                  <a:pos x="0" y="1913"/>
                </a:cxn>
                <a:cxn ang="0">
                  <a:pos x="0" y="1529"/>
                </a:cxn>
                <a:cxn ang="0">
                  <a:pos x="32" y="1529"/>
                </a:cxn>
                <a:cxn ang="0">
                  <a:pos x="32" y="1537"/>
                </a:cxn>
                <a:cxn ang="0">
                  <a:pos x="0" y="1537"/>
                </a:cxn>
                <a:cxn ang="0">
                  <a:pos x="0" y="1529"/>
                </a:cxn>
                <a:cxn ang="0">
                  <a:pos x="0" y="1144"/>
                </a:cxn>
                <a:cxn ang="0">
                  <a:pos x="32" y="1144"/>
                </a:cxn>
                <a:cxn ang="0">
                  <a:pos x="32" y="1152"/>
                </a:cxn>
                <a:cxn ang="0">
                  <a:pos x="0" y="1152"/>
                </a:cxn>
                <a:cxn ang="0">
                  <a:pos x="0" y="1144"/>
                </a:cxn>
                <a:cxn ang="0">
                  <a:pos x="0" y="768"/>
                </a:cxn>
                <a:cxn ang="0">
                  <a:pos x="32" y="768"/>
                </a:cxn>
                <a:cxn ang="0">
                  <a:pos x="32" y="776"/>
                </a:cxn>
                <a:cxn ang="0">
                  <a:pos x="0" y="776"/>
                </a:cxn>
                <a:cxn ang="0">
                  <a:pos x="0" y="768"/>
                </a:cxn>
                <a:cxn ang="0">
                  <a:pos x="0" y="384"/>
                </a:cxn>
                <a:cxn ang="0">
                  <a:pos x="32" y="384"/>
                </a:cxn>
                <a:cxn ang="0">
                  <a:pos x="32" y="392"/>
                </a:cxn>
                <a:cxn ang="0">
                  <a:pos x="0" y="392"/>
                </a:cxn>
                <a:cxn ang="0">
                  <a:pos x="0" y="384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32" h="2297">
                  <a:moveTo>
                    <a:pt x="0" y="2289"/>
                  </a:moveTo>
                  <a:lnTo>
                    <a:pt x="32" y="2289"/>
                  </a:lnTo>
                  <a:lnTo>
                    <a:pt x="32" y="2297"/>
                  </a:lnTo>
                  <a:lnTo>
                    <a:pt x="0" y="2297"/>
                  </a:lnTo>
                  <a:lnTo>
                    <a:pt x="0" y="2289"/>
                  </a:lnTo>
                  <a:close/>
                  <a:moveTo>
                    <a:pt x="0" y="1913"/>
                  </a:moveTo>
                  <a:lnTo>
                    <a:pt x="32" y="1913"/>
                  </a:lnTo>
                  <a:lnTo>
                    <a:pt x="32" y="1921"/>
                  </a:lnTo>
                  <a:lnTo>
                    <a:pt x="0" y="1921"/>
                  </a:lnTo>
                  <a:lnTo>
                    <a:pt x="0" y="1913"/>
                  </a:lnTo>
                  <a:close/>
                  <a:moveTo>
                    <a:pt x="0" y="1529"/>
                  </a:moveTo>
                  <a:lnTo>
                    <a:pt x="32" y="1529"/>
                  </a:lnTo>
                  <a:lnTo>
                    <a:pt x="32" y="1537"/>
                  </a:lnTo>
                  <a:lnTo>
                    <a:pt x="0" y="1537"/>
                  </a:lnTo>
                  <a:lnTo>
                    <a:pt x="0" y="1529"/>
                  </a:lnTo>
                  <a:close/>
                  <a:moveTo>
                    <a:pt x="0" y="1144"/>
                  </a:moveTo>
                  <a:lnTo>
                    <a:pt x="32" y="1144"/>
                  </a:lnTo>
                  <a:lnTo>
                    <a:pt x="32" y="1152"/>
                  </a:lnTo>
                  <a:lnTo>
                    <a:pt x="0" y="1152"/>
                  </a:lnTo>
                  <a:lnTo>
                    <a:pt x="0" y="1144"/>
                  </a:lnTo>
                  <a:close/>
                  <a:moveTo>
                    <a:pt x="0" y="768"/>
                  </a:moveTo>
                  <a:lnTo>
                    <a:pt x="32" y="768"/>
                  </a:lnTo>
                  <a:lnTo>
                    <a:pt x="32" y="776"/>
                  </a:lnTo>
                  <a:lnTo>
                    <a:pt x="0" y="776"/>
                  </a:lnTo>
                  <a:lnTo>
                    <a:pt x="0" y="768"/>
                  </a:lnTo>
                  <a:close/>
                  <a:moveTo>
                    <a:pt x="0" y="384"/>
                  </a:moveTo>
                  <a:lnTo>
                    <a:pt x="32" y="384"/>
                  </a:lnTo>
                  <a:lnTo>
                    <a:pt x="32" y="392"/>
                  </a:lnTo>
                  <a:lnTo>
                    <a:pt x="0" y="392"/>
                  </a:lnTo>
                  <a:lnTo>
                    <a:pt x="0" y="384"/>
                  </a:lnTo>
                  <a:close/>
                  <a:moveTo>
                    <a:pt x="0" y="0"/>
                  </a:moveTo>
                  <a:lnTo>
                    <a:pt x="32" y="0"/>
                  </a:lnTo>
                  <a:lnTo>
                    <a:pt x="32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842418" y="5749387"/>
              <a:ext cx="7697015" cy="13448"/>
            </a:xfrm>
            <a:prstGeom prst="rect">
              <a:avLst/>
            </a:pr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42418" y="5749387"/>
              <a:ext cx="7708796" cy="5379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753" y="0"/>
                </a:cxn>
                <a:cxn ang="0">
                  <a:pos x="753" y="32"/>
                </a:cxn>
                <a:cxn ang="0">
                  <a:pos x="745" y="32"/>
                </a:cxn>
                <a:cxn ang="0">
                  <a:pos x="745" y="0"/>
                </a:cxn>
                <a:cxn ang="0">
                  <a:pos x="753" y="0"/>
                </a:cxn>
                <a:cxn ang="0">
                  <a:pos x="1497" y="0"/>
                </a:cxn>
                <a:cxn ang="0">
                  <a:pos x="1497" y="32"/>
                </a:cxn>
                <a:cxn ang="0">
                  <a:pos x="1489" y="32"/>
                </a:cxn>
                <a:cxn ang="0">
                  <a:pos x="1489" y="0"/>
                </a:cxn>
                <a:cxn ang="0">
                  <a:pos x="1497" y="0"/>
                </a:cxn>
                <a:cxn ang="0">
                  <a:pos x="2249" y="0"/>
                </a:cxn>
                <a:cxn ang="0">
                  <a:pos x="2249" y="32"/>
                </a:cxn>
                <a:cxn ang="0">
                  <a:pos x="2241" y="32"/>
                </a:cxn>
                <a:cxn ang="0">
                  <a:pos x="2241" y="0"/>
                </a:cxn>
                <a:cxn ang="0">
                  <a:pos x="2249" y="0"/>
                </a:cxn>
                <a:cxn ang="0">
                  <a:pos x="2994" y="0"/>
                </a:cxn>
                <a:cxn ang="0">
                  <a:pos x="2994" y="32"/>
                </a:cxn>
                <a:cxn ang="0">
                  <a:pos x="2986" y="32"/>
                </a:cxn>
                <a:cxn ang="0">
                  <a:pos x="2986" y="0"/>
                </a:cxn>
                <a:cxn ang="0">
                  <a:pos x="2994" y="0"/>
                </a:cxn>
                <a:cxn ang="0">
                  <a:pos x="3738" y="0"/>
                </a:cxn>
                <a:cxn ang="0">
                  <a:pos x="3738" y="32"/>
                </a:cxn>
                <a:cxn ang="0">
                  <a:pos x="3730" y="32"/>
                </a:cxn>
                <a:cxn ang="0">
                  <a:pos x="3730" y="0"/>
                </a:cxn>
                <a:cxn ang="0">
                  <a:pos x="3738" y="0"/>
                </a:cxn>
                <a:cxn ang="0">
                  <a:pos x="4491" y="0"/>
                </a:cxn>
                <a:cxn ang="0">
                  <a:pos x="4491" y="32"/>
                </a:cxn>
                <a:cxn ang="0">
                  <a:pos x="4483" y="32"/>
                </a:cxn>
                <a:cxn ang="0">
                  <a:pos x="4483" y="0"/>
                </a:cxn>
                <a:cxn ang="0">
                  <a:pos x="4491" y="0"/>
                </a:cxn>
                <a:cxn ang="0">
                  <a:pos x="5235" y="0"/>
                </a:cxn>
                <a:cxn ang="0">
                  <a:pos x="5235" y="32"/>
                </a:cxn>
                <a:cxn ang="0">
                  <a:pos x="5227" y="32"/>
                </a:cxn>
                <a:cxn ang="0">
                  <a:pos x="5227" y="0"/>
                </a:cxn>
                <a:cxn ang="0">
                  <a:pos x="5235" y="0"/>
                </a:cxn>
              </a:cxnLst>
              <a:rect l="0" t="0" r="r" b="b"/>
              <a:pathLst>
                <a:path w="5235" h="32">
                  <a:moveTo>
                    <a:pt x="8" y="0"/>
                  </a:moveTo>
                  <a:lnTo>
                    <a:pt x="8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753" y="0"/>
                  </a:moveTo>
                  <a:lnTo>
                    <a:pt x="753" y="32"/>
                  </a:lnTo>
                  <a:lnTo>
                    <a:pt x="745" y="32"/>
                  </a:lnTo>
                  <a:lnTo>
                    <a:pt x="745" y="0"/>
                  </a:lnTo>
                  <a:lnTo>
                    <a:pt x="753" y="0"/>
                  </a:lnTo>
                  <a:close/>
                  <a:moveTo>
                    <a:pt x="1497" y="0"/>
                  </a:moveTo>
                  <a:lnTo>
                    <a:pt x="1497" y="32"/>
                  </a:lnTo>
                  <a:lnTo>
                    <a:pt x="1489" y="32"/>
                  </a:lnTo>
                  <a:lnTo>
                    <a:pt x="1489" y="0"/>
                  </a:lnTo>
                  <a:lnTo>
                    <a:pt x="1497" y="0"/>
                  </a:lnTo>
                  <a:close/>
                  <a:moveTo>
                    <a:pt x="2249" y="0"/>
                  </a:moveTo>
                  <a:lnTo>
                    <a:pt x="2249" y="32"/>
                  </a:lnTo>
                  <a:lnTo>
                    <a:pt x="2241" y="32"/>
                  </a:lnTo>
                  <a:lnTo>
                    <a:pt x="2241" y="0"/>
                  </a:lnTo>
                  <a:lnTo>
                    <a:pt x="2249" y="0"/>
                  </a:lnTo>
                  <a:close/>
                  <a:moveTo>
                    <a:pt x="2994" y="0"/>
                  </a:moveTo>
                  <a:lnTo>
                    <a:pt x="2994" y="32"/>
                  </a:lnTo>
                  <a:lnTo>
                    <a:pt x="2986" y="32"/>
                  </a:lnTo>
                  <a:lnTo>
                    <a:pt x="2986" y="0"/>
                  </a:lnTo>
                  <a:lnTo>
                    <a:pt x="2994" y="0"/>
                  </a:lnTo>
                  <a:close/>
                  <a:moveTo>
                    <a:pt x="3738" y="0"/>
                  </a:moveTo>
                  <a:lnTo>
                    <a:pt x="3738" y="32"/>
                  </a:lnTo>
                  <a:lnTo>
                    <a:pt x="3730" y="32"/>
                  </a:lnTo>
                  <a:lnTo>
                    <a:pt x="3730" y="0"/>
                  </a:lnTo>
                  <a:lnTo>
                    <a:pt x="3738" y="0"/>
                  </a:lnTo>
                  <a:close/>
                  <a:moveTo>
                    <a:pt x="4491" y="0"/>
                  </a:moveTo>
                  <a:lnTo>
                    <a:pt x="4491" y="32"/>
                  </a:lnTo>
                  <a:lnTo>
                    <a:pt x="4483" y="32"/>
                  </a:lnTo>
                  <a:lnTo>
                    <a:pt x="4483" y="0"/>
                  </a:lnTo>
                  <a:lnTo>
                    <a:pt x="4491" y="0"/>
                  </a:lnTo>
                  <a:close/>
                  <a:moveTo>
                    <a:pt x="5235" y="0"/>
                  </a:moveTo>
                  <a:lnTo>
                    <a:pt x="5235" y="32"/>
                  </a:lnTo>
                  <a:lnTo>
                    <a:pt x="5227" y="32"/>
                  </a:lnTo>
                  <a:lnTo>
                    <a:pt x="5227" y="0"/>
                  </a:lnTo>
                  <a:lnTo>
                    <a:pt x="5235" y="0"/>
                  </a:lnTo>
                  <a:close/>
                </a:path>
              </a:pathLst>
            </a:cu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612284" y="4377698"/>
              <a:ext cx="1473" cy="16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3576943" y="4377698"/>
              <a:ext cx="70682" cy="16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3576943" y="4377698"/>
              <a:ext cx="70682" cy="16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3659405" y="3878444"/>
              <a:ext cx="70682" cy="324431"/>
            </a:xfrm>
            <a:custGeom>
              <a:avLst/>
              <a:gdLst/>
              <a:ahLst/>
              <a:cxnLst>
                <a:cxn ang="0">
                  <a:pos x="24" y="193"/>
                </a:cxn>
                <a:cxn ang="0">
                  <a:pos x="24" y="97"/>
                </a:cxn>
                <a:cxn ang="0">
                  <a:pos x="24" y="0"/>
                </a:cxn>
                <a:cxn ang="0">
                  <a:pos x="24" y="193"/>
                </a:cxn>
                <a:cxn ang="0">
                  <a:pos x="0" y="193"/>
                </a:cxn>
                <a:cxn ang="0">
                  <a:pos x="48" y="193"/>
                </a:cxn>
                <a:cxn ang="0">
                  <a:pos x="0" y="193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193">
                  <a:moveTo>
                    <a:pt x="24" y="193"/>
                  </a:moveTo>
                  <a:lnTo>
                    <a:pt x="24" y="97"/>
                  </a:lnTo>
                  <a:lnTo>
                    <a:pt x="24" y="0"/>
                  </a:lnTo>
                  <a:lnTo>
                    <a:pt x="24" y="193"/>
                  </a:lnTo>
                  <a:close/>
                  <a:moveTo>
                    <a:pt x="0" y="193"/>
                  </a:moveTo>
                  <a:lnTo>
                    <a:pt x="48" y="193"/>
                  </a:lnTo>
                  <a:lnTo>
                    <a:pt x="0" y="193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" name="Freeform 16"/>
            <p:cNvSpPr>
              <a:spLocks noEditPoints="1"/>
            </p:cNvSpPr>
            <p:nvPr/>
          </p:nvSpPr>
          <p:spPr bwMode="auto">
            <a:xfrm>
              <a:off x="3659405" y="3878444"/>
              <a:ext cx="70682" cy="337879"/>
            </a:xfrm>
            <a:custGeom>
              <a:avLst/>
              <a:gdLst/>
              <a:ahLst/>
              <a:cxnLst>
                <a:cxn ang="0">
                  <a:pos x="24" y="193"/>
                </a:cxn>
                <a:cxn ang="0">
                  <a:pos x="24" y="97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97"/>
                </a:cxn>
                <a:cxn ang="0">
                  <a:pos x="32" y="193"/>
                </a:cxn>
                <a:cxn ang="0">
                  <a:pos x="24" y="193"/>
                </a:cxn>
                <a:cxn ang="0">
                  <a:pos x="0" y="193"/>
                </a:cxn>
                <a:cxn ang="0">
                  <a:pos x="48" y="193"/>
                </a:cxn>
                <a:cxn ang="0">
                  <a:pos x="48" y="201"/>
                </a:cxn>
                <a:cxn ang="0">
                  <a:pos x="0" y="201"/>
                </a:cxn>
                <a:cxn ang="0">
                  <a:pos x="0" y="193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201">
                  <a:moveTo>
                    <a:pt x="24" y="193"/>
                  </a:moveTo>
                  <a:lnTo>
                    <a:pt x="24" y="97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97"/>
                  </a:lnTo>
                  <a:lnTo>
                    <a:pt x="32" y="193"/>
                  </a:lnTo>
                  <a:lnTo>
                    <a:pt x="24" y="193"/>
                  </a:lnTo>
                  <a:close/>
                  <a:moveTo>
                    <a:pt x="0" y="193"/>
                  </a:moveTo>
                  <a:lnTo>
                    <a:pt x="48" y="193"/>
                  </a:lnTo>
                  <a:lnTo>
                    <a:pt x="48" y="201"/>
                  </a:lnTo>
                  <a:lnTo>
                    <a:pt x="0" y="201"/>
                  </a:lnTo>
                  <a:lnTo>
                    <a:pt x="0" y="193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3883233" y="3219495"/>
              <a:ext cx="70682" cy="389990"/>
            </a:xfrm>
            <a:custGeom>
              <a:avLst/>
              <a:gdLst/>
              <a:ahLst/>
              <a:cxnLst>
                <a:cxn ang="0">
                  <a:pos x="24" y="232"/>
                </a:cxn>
                <a:cxn ang="0">
                  <a:pos x="24" y="120"/>
                </a:cxn>
                <a:cxn ang="0">
                  <a:pos x="24" y="0"/>
                </a:cxn>
                <a:cxn ang="0">
                  <a:pos x="24" y="232"/>
                </a:cxn>
                <a:cxn ang="0">
                  <a:pos x="0" y="232"/>
                </a:cxn>
                <a:cxn ang="0">
                  <a:pos x="48" y="232"/>
                </a:cxn>
                <a:cxn ang="0">
                  <a:pos x="0" y="232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32">
                  <a:moveTo>
                    <a:pt x="24" y="232"/>
                  </a:moveTo>
                  <a:lnTo>
                    <a:pt x="24" y="120"/>
                  </a:lnTo>
                  <a:lnTo>
                    <a:pt x="24" y="0"/>
                  </a:lnTo>
                  <a:lnTo>
                    <a:pt x="24" y="232"/>
                  </a:lnTo>
                  <a:close/>
                  <a:moveTo>
                    <a:pt x="0" y="232"/>
                  </a:moveTo>
                  <a:lnTo>
                    <a:pt x="48" y="232"/>
                  </a:lnTo>
                  <a:lnTo>
                    <a:pt x="0" y="232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3883233" y="3219495"/>
              <a:ext cx="70682" cy="403438"/>
            </a:xfrm>
            <a:custGeom>
              <a:avLst/>
              <a:gdLst/>
              <a:ahLst/>
              <a:cxnLst>
                <a:cxn ang="0">
                  <a:pos x="24" y="232"/>
                </a:cxn>
                <a:cxn ang="0">
                  <a:pos x="24" y="12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120"/>
                </a:cxn>
                <a:cxn ang="0">
                  <a:pos x="32" y="232"/>
                </a:cxn>
                <a:cxn ang="0">
                  <a:pos x="24" y="232"/>
                </a:cxn>
                <a:cxn ang="0">
                  <a:pos x="0" y="232"/>
                </a:cxn>
                <a:cxn ang="0">
                  <a:pos x="48" y="232"/>
                </a:cxn>
                <a:cxn ang="0">
                  <a:pos x="48" y="240"/>
                </a:cxn>
                <a:cxn ang="0">
                  <a:pos x="0" y="240"/>
                </a:cxn>
                <a:cxn ang="0">
                  <a:pos x="0" y="232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240">
                  <a:moveTo>
                    <a:pt x="24" y="232"/>
                  </a:moveTo>
                  <a:lnTo>
                    <a:pt x="24" y="12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120"/>
                  </a:lnTo>
                  <a:lnTo>
                    <a:pt x="32" y="232"/>
                  </a:lnTo>
                  <a:lnTo>
                    <a:pt x="24" y="232"/>
                  </a:lnTo>
                  <a:close/>
                  <a:moveTo>
                    <a:pt x="0" y="232"/>
                  </a:moveTo>
                  <a:lnTo>
                    <a:pt x="48" y="232"/>
                  </a:lnTo>
                  <a:lnTo>
                    <a:pt x="48" y="240"/>
                  </a:lnTo>
                  <a:lnTo>
                    <a:pt x="0" y="240"/>
                  </a:lnTo>
                  <a:lnTo>
                    <a:pt x="0" y="232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4036378" y="3394318"/>
              <a:ext cx="70682" cy="107583"/>
            </a:xfrm>
            <a:custGeom>
              <a:avLst/>
              <a:gdLst/>
              <a:ahLst/>
              <a:cxnLst>
                <a:cxn ang="0">
                  <a:pos x="24" y="64"/>
                </a:cxn>
                <a:cxn ang="0">
                  <a:pos x="24" y="32"/>
                </a:cxn>
                <a:cxn ang="0">
                  <a:pos x="24" y="0"/>
                </a:cxn>
                <a:cxn ang="0">
                  <a:pos x="24" y="64"/>
                </a:cxn>
                <a:cxn ang="0">
                  <a:pos x="0" y="64"/>
                </a:cxn>
                <a:cxn ang="0">
                  <a:pos x="48" y="64"/>
                </a:cxn>
                <a:cxn ang="0">
                  <a:pos x="0" y="64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64">
                  <a:moveTo>
                    <a:pt x="24" y="64"/>
                  </a:moveTo>
                  <a:lnTo>
                    <a:pt x="24" y="32"/>
                  </a:lnTo>
                  <a:lnTo>
                    <a:pt x="24" y="0"/>
                  </a:lnTo>
                  <a:lnTo>
                    <a:pt x="24" y="64"/>
                  </a:lnTo>
                  <a:close/>
                  <a:moveTo>
                    <a:pt x="0" y="64"/>
                  </a:moveTo>
                  <a:lnTo>
                    <a:pt x="48" y="64"/>
                  </a:lnTo>
                  <a:lnTo>
                    <a:pt x="0" y="64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4036378" y="3394318"/>
              <a:ext cx="70682" cy="121031"/>
            </a:xfrm>
            <a:custGeom>
              <a:avLst/>
              <a:gdLst/>
              <a:ahLst/>
              <a:cxnLst>
                <a:cxn ang="0">
                  <a:pos x="24" y="64"/>
                </a:cxn>
                <a:cxn ang="0">
                  <a:pos x="24" y="32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32"/>
                </a:cxn>
                <a:cxn ang="0">
                  <a:pos x="32" y="64"/>
                </a:cxn>
                <a:cxn ang="0">
                  <a:pos x="24" y="64"/>
                </a:cxn>
                <a:cxn ang="0">
                  <a:pos x="0" y="64"/>
                </a:cxn>
                <a:cxn ang="0">
                  <a:pos x="48" y="64"/>
                </a:cxn>
                <a:cxn ang="0">
                  <a:pos x="48" y="72"/>
                </a:cxn>
                <a:cxn ang="0">
                  <a:pos x="0" y="72"/>
                </a:cxn>
                <a:cxn ang="0">
                  <a:pos x="0" y="64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72">
                  <a:moveTo>
                    <a:pt x="24" y="64"/>
                  </a:moveTo>
                  <a:lnTo>
                    <a:pt x="24" y="3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32"/>
                  </a:lnTo>
                  <a:lnTo>
                    <a:pt x="32" y="64"/>
                  </a:lnTo>
                  <a:lnTo>
                    <a:pt x="24" y="64"/>
                  </a:lnTo>
                  <a:close/>
                  <a:moveTo>
                    <a:pt x="0" y="64"/>
                  </a:moveTo>
                  <a:lnTo>
                    <a:pt x="48" y="64"/>
                  </a:lnTo>
                  <a:lnTo>
                    <a:pt x="48" y="72"/>
                  </a:lnTo>
                  <a:lnTo>
                    <a:pt x="0" y="72"/>
                  </a:lnTo>
                  <a:lnTo>
                    <a:pt x="0" y="64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4319107" y="2923641"/>
              <a:ext cx="70682" cy="551365"/>
            </a:xfrm>
            <a:custGeom>
              <a:avLst/>
              <a:gdLst/>
              <a:ahLst/>
              <a:cxnLst>
                <a:cxn ang="0">
                  <a:pos x="24" y="328"/>
                </a:cxn>
                <a:cxn ang="0">
                  <a:pos x="24" y="168"/>
                </a:cxn>
                <a:cxn ang="0">
                  <a:pos x="24" y="0"/>
                </a:cxn>
                <a:cxn ang="0">
                  <a:pos x="24" y="328"/>
                </a:cxn>
                <a:cxn ang="0">
                  <a:pos x="0" y="328"/>
                </a:cxn>
                <a:cxn ang="0">
                  <a:pos x="48" y="328"/>
                </a:cxn>
                <a:cxn ang="0">
                  <a:pos x="0" y="328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328">
                  <a:moveTo>
                    <a:pt x="24" y="328"/>
                  </a:moveTo>
                  <a:lnTo>
                    <a:pt x="24" y="168"/>
                  </a:lnTo>
                  <a:lnTo>
                    <a:pt x="24" y="0"/>
                  </a:lnTo>
                  <a:lnTo>
                    <a:pt x="24" y="328"/>
                  </a:lnTo>
                  <a:close/>
                  <a:moveTo>
                    <a:pt x="0" y="328"/>
                  </a:moveTo>
                  <a:lnTo>
                    <a:pt x="48" y="328"/>
                  </a:lnTo>
                  <a:lnTo>
                    <a:pt x="0" y="328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48" name="Freeform 22"/>
            <p:cNvSpPr>
              <a:spLocks noEditPoints="1"/>
            </p:cNvSpPr>
            <p:nvPr/>
          </p:nvSpPr>
          <p:spPr bwMode="auto">
            <a:xfrm>
              <a:off x="4319107" y="2923641"/>
              <a:ext cx="70682" cy="564813"/>
            </a:xfrm>
            <a:custGeom>
              <a:avLst/>
              <a:gdLst/>
              <a:ahLst/>
              <a:cxnLst>
                <a:cxn ang="0">
                  <a:pos x="24" y="328"/>
                </a:cxn>
                <a:cxn ang="0">
                  <a:pos x="24" y="168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168"/>
                </a:cxn>
                <a:cxn ang="0">
                  <a:pos x="32" y="328"/>
                </a:cxn>
                <a:cxn ang="0">
                  <a:pos x="24" y="328"/>
                </a:cxn>
                <a:cxn ang="0">
                  <a:pos x="0" y="328"/>
                </a:cxn>
                <a:cxn ang="0">
                  <a:pos x="48" y="328"/>
                </a:cxn>
                <a:cxn ang="0">
                  <a:pos x="48" y="336"/>
                </a:cxn>
                <a:cxn ang="0">
                  <a:pos x="0" y="336"/>
                </a:cxn>
                <a:cxn ang="0">
                  <a:pos x="0" y="328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336">
                  <a:moveTo>
                    <a:pt x="24" y="328"/>
                  </a:moveTo>
                  <a:lnTo>
                    <a:pt x="24" y="16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168"/>
                  </a:lnTo>
                  <a:lnTo>
                    <a:pt x="32" y="328"/>
                  </a:lnTo>
                  <a:lnTo>
                    <a:pt x="24" y="328"/>
                  </a:lnTo>
                  <a:close/>
                  <a:moveTo>
                    <a:pt x="0" y="328"/>
                  </a:moveTo>
                  <a:lnTo>
                    <a:pt x="48" y="328"/>
                  </a:lnTo>
                  <a:lnTo>
                    <a:pt x="48" y="336"/>
                  </a:lnTo>
                  <a:lnTo>
                    <a:pt x="0" y="336"/>
                  </a:lnTo>
                  <a:lnTo>
                    <a:pt x="0" y="328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49" name="Freeform 23"/>
            <p:cNvSpPr>
              <a:spLocks/>
            </p:cNvSpPr>
            <p:nvPr/>
          </p:nvSpPr>
          <p:spPr bwMode="auto">
            <a:xfrm>
              <a:off x="3612284" y="4377698"/>
              <a:ext cx="1473" cy="16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1" name="Line 24"/>
            <p:cNvSpPr>
              <a:spLocks noChangeShapeType="1"/>
            </p:cNvSpPr>
            <p:nvPr/>
          </p:nvSpPr>
          <p:spPr bwMode="auto">
            <a:xfrm>
              <a:off x="3612284" y="4337354"/>
              <a:ext cx="1473" cy="80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52" name="Line 25"/>
            <p:cNvSpPr>
              <a:spLocks noChangeShapeType="1"/>
            </p:cNvSpPr>
            <p:nvPr/>
          </p:nvSpPr>
          <p:spPr bwMode="auto">
            <a:xfrm>
              <a:off x="3612284" y="4337354"/>
              <a:ext cx="1473" cy="80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53" name="Freeform 26"/>
            <p:cNvSpPr>
              <a:spLocks noEditPoints="1"/>
            </p:cNvSpPr>
            <p:nvPr/>
          </p:nvSpPr>
          <p:spPr bwMode="auto">
            <a:xfrm>
              <a:off x="3682966" y="4001156"/>
              <a:ext cx="11780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54" name="Freeform 27"/>
            <p:cNvSpPr>
              <a:spLocks noEditPoints="1"/>
            </p:cNvSpPr>
            <p:nvPr/>
          </p:nvSpPr>
          <p:spPr bwMode="auto">
            <a:xfrm>
              <a:off x="3682966" y="4001156"/>
              <a:ext cx="23561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55" name="Freeform 28"/>
            <p:cNvSpPr>
              <a:spLocks noEditPoints="1"/>
            </p:cNvSpPr>
            <p:nvPr/>
          </p:nvSpPr>
          <p:spPr bwMode="auto">
            <a:xfrm>
              <a:off x="3918574" y="3380870"/>
              <a:ext cx="11780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56" name="Freeform 29"/>
            <p:cNvSpPr>
              <a:spLocks noEditPoints="1"/>
            </p:cNvSpPr>
            <p:nvPr/>
          </p:nvSpPr>
          <p:spPr bwMode="auto">
            <a:xfrm>
              <a:off x="3918574" y="3380870"/>
              <a:ext cx="23561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57" name="Freeform 30"/>
            <p:cNvSpPr>
              <a:spLocks noEditPoints="1"/>
            </p:cNvSpPr>
            <p:nvPr/>
          </p:nvSpPr>
          <p:spPr bwMode="auto">
            <a:xfrm>
              <a:off x="4071719" y="3407766"/>
              <a:ext cx="11780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58" name="Freeform 31"/>
            <p:cNvSpPr>
              <a:spLocks noEditPoints="1"/>
            </p:cNvSpPr>
            <p:nvPr/>
          </p:nvSpPr>
          <p:spPr bwMode="auto">
            <a:xfrm>
              <a:off x="4071719" y="3407766"/>
              <a:ext cx="23561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59" name="Freeform 32"/>
            <p:cNvSpPr>
              <a:spLocks noEditPoints="1"/>
            </p:cNvSpPr>
            <p:nvPr/>
          </p:nvSpPr>
          <p:spPr bwMode="auto">
            <a:xfrm>
              <a:off x="4354449" y="3152256"/>
              <a:ext cx="11780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0" name="Freeform 33"/>
            <p:cNvSpPr>
              <a:spLocks noEditPoints="1"/>
            </p:cNvSpPr>
            <p:nvPr/>
          </p:nvSpPr>
          <p:spPr bwMode="auto">
            <a:xfrm>
              <a:off x="4354449" y="3152256"/>
              <a:ext cx="23561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1" name="Freeform 34"/>
            <p:cNvSpPr>
              <a:spLocks noEditPoints="1"/>
            </p:cNvSpPr>
            <p:nvPr/>
          </p:nvSpPr>
          <p:spPr bwMode="auto">
            <a:xfrm>
              <a:off x="5557521" y="3179151"/>
              <a:ext cx="11780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2" name="Freeform 35"/>
            <p:cNvSpPr>
              <a:spLocks noEditPoints="1"/>
            </p:cNvSpPr>
            <p:nvPr/>
          </p:nvSpPr>
          <p:spPr bwMode="auto">
            <a:xfrm>
              <a:off x="5557521" y="3179151"/>
              <a:ext cx="23561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3" name="Freeform 36"/>
            <p:cNvSpPr>
              <a:spLocks noEditPoints="1"/>
            </p:cNvSpPr>
            <p:nvPr/>
          </p:nvSpPr>
          <p:spPr bwMode="auto">
            <a:xfrm>
              <a:off x="5710666" y="2990880"/>
              <a:ext cx="11780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4" name="Freeform 37"/>
            <p:cNvSpPr>
              <a:spLocks noEditPoints="1"/>
            </p:cNvSpPr>
            <p:nvPr/>
          </p:nvSpPr>
          <p:spPr bwMode="auto">
            <a:xfrm>
              <a:off x="5710666" y="2990880"/>
              <a:ext cx="23561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5" name="Freeform 38"/>
            <p:cNvSpPr>
              <a:spLocks noEditPoints="1"/>
            </p:cNvSpPr>
            <p:nvPr/>
          </p:nvSpPr>
          <p:spPr bwMode="auto">
            <a:xfrm>
              <a:off x="5946274" y="2856401"/>
              <a:ext cx="11780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6" name="Freeform 39"/>
            <p:cNvSpPr>
              <a:spLocks noEditPoints="1"/>
            </p:cNvSpPr>
            <p:nvPr/>
          </p:nvSpPr>
          <p:spPr bwMode="auto">
            <a:xfrm>
              <a:off x="5946274" y="2856401"/>
              <a:ext cx="23561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7" name="Freeform 40"/>
            <p:cNvSpPr>
              <a:spLocks noEditPoints="1"/>
            </p:cNvSpPr>
            <p:nvPr/>
          </p:nvSpPr>
          <p:spPr bwMode="auto">
            <a:xfrm>
              <a:off x="6016956" y="2116765"/>
              <a:ext cx="11780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8" name="Freeform 41"/>
            <p:cNvSpPr>
              <a:spLocks noEditPoints="1"/>
            </p:cNvSpPr>
            <p:nvPr/>
          </p:nvSpPr>
          <p:spPr bwMode="auto">
            <a:xfrm>
              <a:off x="6016956" y="2116765"/>
              <a:ext cx="23561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9" name="Freeform 42"/>
            <p:cNvSpPr>
              <a:spLocks noEditPoints="1"/>
            </p:cNvSpPr>
            <p:nvPr/>
          </p:nvSpPr>
          <p:spPr bwMode="auto">
            <a:xfrm>
              <a:off x="6452831" y="2305036"/>
              <a:ext cx="11780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71" name="Freeform 43"/>
            <p:cNvSpPr>
              <a:spLocks noEditPoints="1"/>
            </p:cNvSpPr>
            <p:nvPr/>
          </p:nvSpPr>
          <p:spPr bwMode="auto">
            <a:xfrm>
              <a:off x="6452831" y="2305036"/>
              <a:ext cx="23561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77" name="Freeform 44"/>
            <p:cNvSpPr>
              <a:spLocks noEditPoints="1"/>
            </p:cNvSpPr>
            <p:nvPr/>
          </p:nvSpPr>
          <p:spPr bwMode="auto">
            <a:xfrm>
              <a:off x="1880566" y="4902168"/>
              <a:ext cx="70682" cy="53792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24" y="32"/>
                </a:cxn>
                <a:cxn ang="0">
                  <a:pos x="0" y="32"/>
                </a:cxn>
                <a:cxn ang="0">
                  <a:pos x="48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32">
                  <a:moveTo>
                    <a:pt x="24" y="32"/>
                  </a:moveTo>
                  <a:lnTo>
                    <a:pt x="24" y="16"/>
                  </a:lnTo>
                  <a:lnTo>
                    <a:pt x="24" y="0"/>
                  </a:lnTo>
                  <a:lnTo>
                    <a:pt x="24" y="32"/>
                  </a:lnTo>
                  <a:close/>
                  <a:moveTo>
                    <a:pt x="0" y="32"/>
                  </a:moveTo>
                  <a:lnTo>
                    <a:pt x="48" y="32"/>
                  </a:lnTo>
                  <a:lnTo>
                    <a:pt x="0" y="32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78" name="Freeform 45"/>
            <p:cNvSpPr>
              <a:spLocks noEditPoints="1"/>
            </p:cNvSpPr>
            <p:nvPr/>
          </p:nvSpPr>
          <p:spPr bwMode="auto">
            <a:xfrm>
              <a:off x="1880566" y="4902168"/>
              <a:ext cx="70682" cy="67240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16"/>
                </a:cxn>
                <a:cxn ang="0">
                  <a:pos x="32" y="32"/>
                </a:cxn>
                <a:cxn ang="0">
                  <a:pos x="24" y="32"/>
                </a:cxn>
                <a:cxn ang="0">
                  <a:pos x="0" y="32"/>
                </a:cxn>
                <a:cxn ang="0">
                  <a:pos x="48" y="32"/>
                </a:cxn>
                <a:cxn ang="0">
                  <a:pos x="48" y="4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40">
                  <a:moveTo>
                    <a:pt x="24" y="32"/>
                  </a:moveTo>
                  <a:lnTo>
                    <a:pt x="24" y="16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32" y="32"/>
                  </a:lnTo>
                  <a:lnTo>
                    <a:pt x="24" y="32"/>
                  </a:lnTo>
                  <a:close/>
                  <a:moveTo>
                    <a:pt x="0" y="32"/>
                  </a:moveTo>
                  <a:lnTo>
                    <a:pt x="48" y="32"/>
                  </a:lnTo>
                  <a:lnTo>
                    <a:pt x="48" y="40"/>
                  </a:lnTo>
                  <a:lnTo>
                    <a:pt x="0" y="40"/>
                  </a:lnTo>
                  <a:lnTo>
                    <a:pt x="0" y="32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79" name="Freeform 46"/>
            <p:cNvSpPr>
              <a:spLocks noEditPoints="1"/>
            </p:cNvSpPr>
            <p:nvPr/>
          </p:nvSpPr>
          <p:spPr bwMode="auto">
            <a:xfrm>
              <a:off x="2033711" y="4525625"/>
              <a:ext cx="70682" cy="336198"/>
            </a:xfrm>
            <a:custGeom>
              <a:avLst/>
              <a:gdLst/>
              <a:ahLst/>
              <a:cxnLst>
                <a:cxn ang="0">
                  <a:pos x="24" y="200"/>
                </a:cxn>
                <a:cxn ang="0">
                  <a:pos x="24" y="104"/>
                </a:cxn>
                <a:cxn ang="0">
                  <a:pos x="24" y="0"/>
                </a:cxn>
                <a:cxn ang="0">
                  <a:pos x="24" y="200"/>
                </a:cxn>
                <a:cxn ang="0">
                  <a:pos x="0" y="200"/>
                </a:cxn>
                <a:cxn ang="0">
                  <a:pos x="48" y="200"/>
                </a:cxn>
                <a:cxn ang="0">
                  <a:pos x="0" y="20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00">
                  <a:moveTo>
                    <a:pt x="24" y="200"/>
                  </a:moveTo>
                  <a:lnTo>
                    <a:pt x="24" y="104"/>
                  </a:lnTo>
                  <a:lnTo>
                    <a:pt x="24" y="0"/>
                  </a:lnTo>
                  <a:lnTo>
                    <a:pt x="24" y="200"/>
                  </a:lnTo>
                  <a:close/>
                  <a:moveTo>
                    <a:pt x="0" y="200"/>
                  </a:moveTo>
                  <a:lnTo>
                    <a:pt x="48" y="200"/>
                  </a:lnTo>
                  <a:lnTo>
                    <a:pt x="0" y="200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0" name="Freeform 47"/>
            <p:cNvSpPr>
              <a:spLocks noEditPoints="1"/>
            </p:cNvSpPr>
            <p:nvPr/>
          </p:nvSpPr>
          <p:spPr bwMode="auto">
            <a:xfrm>
              <a:off x="2033711" y="4525625"/>
              <a:ext cx="70682" cy="349646"/>
            </a:xfrm>
            <a:custGeom>
              <a:avLst/>
              <a:gdLst/>
              <a:ahLst/>
              <a:cxnLst>
                <a:cxn ang="0">
                  <a:pos x="24" y="200"/>
                </a:cxn>
                <a:cxn ang="0">
                  <a:pos x="24" y="104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104"/>
                </a:cxn>
                <a:cxn ang="0">
                  <a:pos x="32" y="200"/>
                </a:cxn>
                <a:cxn ang="0">
                  <a:pos x="24" y="200"/>
                </a:cxn>
                <a:cxn ang="0">
                  <a:pos x="0" y="200"/>
                </a:cxn>
                <a:cxn ang="0">
                  <a:pos x="48" y="200"/>
                </a:cxn>
                <a:cxn ang="0">
                  <a:pos x="48" y="208"/>
                </a:cxn>
                <a:cxn ang="0">
                  <a:pos x="0" y="208"/>
                </a:cxn>
                <a:cxn ang="0">
                  <a:pos x="0" y="20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208">
                  <a:moveTo>
                    <a:pt x="24" y="200"/>
                  </a:moveTo>
                  <a:lnTo>
                    <a:pt x="24" y="10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104"/>
                  </a:lnTo>
                  <a:lnTo>
                    <a:pt x="32" y="200"/>
                  </a:lnTo>
                  <a:lnTo>
                    <a:pt x="24" y="200"/>
                  </a:lnTo>
                  <a:close/>
                  <a:moveTo>
                    <a:pt x="0" y="200"/>
                  </a:moveTo>
                  <a:lnTo>
                    <a:pt x="48" y="200"/>
                  </a:lnTo>
                  <a:lnTo>
                    <a:pt x="48" y="208"/>
                  </a:lnTo>
                  <a:lnTo>
                    <a:pt x="0" y="208"/>
                  </a:lnTo>
                  <a:lnTo>
                    <a:pt x="0" y="200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1" name="Freeform 48"/>
            <p:cNvSpPr>
              <a:spLocks noEditPoints="1"/>
            </p:cNvSpPr>
            <p:nvPr/>
          </p:nvSpPr>
          <p:spPr bwMode="auto">
            <a:xfrm>
              <a:off x="2316440" y="4175979"/>
              <a:ext cx="70682" cy="309303"/>
            </a:xfrm>
            <a:custGeom>
              <a:avLst/>
              <a:gdLst/>
              <a:ahLst/>
              <a:cxnLst>
                <a:cxn ang="0">
                  <a:pos x="24" y="184"/>
                </a:cxn>
                <a:cxn ang="0">
                  <a:pos x="24" y="96"/>
                </a:cxn>
                <a:cxn ang="0">
                  <a:pos x="24" y="0"/>
                </a:cxn>
                <a:cxn ang="0">
                  <a:pos x="24" y="184"/>
                </a:cxn>
                <a:cxn ang="0">
                  <a:pos x="0" y="184"/>
                </a:cxn>
                <a:cxn ang="0">
                  <a:pos x="48" y="184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184">
                  <a:moveTo>
                    <a:pt x="24" y="184"/>
                  </a:moveTo>
                  <a:lnTo>
                    <a:pt x="24" y="96"/>
                  </a:lnTo>
                  <a:lnTo>
                    <a:pt x="24" y="0"/>
                  </a:lnTo>
                  <a:lnTo>
                    <a:pt x="24" y="184"/>
                  </a:lnTo>
                  <a:close/>
                  <a:moveTo>
                    <a:pt x="0" y="184"/>
                  </a:moveTo>
                  <a:lnTo>
                    <a:pt x="48" y="184"/>
                  </a:lnTo>
                  <a:lnTo>
                    <a:pt x="0" y="184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3" name="Freeform 49"/>
            <p:cNvSpPr>
              <a:spLocks noEditPoints="1"/>
            </p:cNvSpPr>
            <p:nvPr/>
          </p:nvSpPr>
          <p:spPr bwMode="auto">
            <a:xfrm>
              <a:off x="2316440" y="4175979"/>
              <a:ext cx="70682" cy="322750"/>
            </a:xfrm>
            <a:custGeom>
              <a:avLst/>
              <a:gdLst/>
              <a:ahLst/>
              <a:cxnLst>
                <a:cxn ang="0">
                  <a:pos x="24" y="184"/>
                </a:cxn>
                <a:cxn ang="0">
                  <a:pos x="24" y="96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96"/>
                </a:cxn>
                <a:cxn ang="0">
                  <a:pos x="32" y="184"/>
                </a:cxn>
                <a:cxn ang="0">
                  <a:pos x="24" y="184"/>
                </a:cxn>
                <a:cxn ang="0">
                  <a:pos x="0" y="184"/>
                </a:cxn>
                <a:cxn ang="0">
                  <a:pos x="48" y="184"/>
                </a:cxn>
                <a:cxn ang="0">
                  <a:pos x="48" y="192"/>
                </a:cxn>
                <a:cxn ang="0">
                  <a:pos x="0" y="192"/>
                </a:cxn>
                <a:cxn ang="0">
                  <a:pos x="0" y="184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192">
                  <a:moveTo>
                    <a:pt x="24" y="184"/>
                  </a:moveTo>
                  <a:lnTo>
                    <a:pt x="24" y="96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96"/>
                  </a:lnTo>
                  <a:lnTo>
                    <a:pt x="32" y="184"/>
                  </a:lnTo>
                  <a:lnTo>
                    <a:pt x="24" y="184"/>
                  </a:lnTo>
                  <a:close/>
                  <a:moveTo>
                    <a:pt x="0" y="184"/>
                  </a:moveTo>
                  <a:lnTo>
                    <a:pt x="48" y="184"/>
                  </a:lnTo>
                  <a:lnTo>
                    <a:pt x="48" y="192"/>
                  </a:lnTo>
                  <a:lnTo>
                    <a:pt x="0" y="192"/>
                  </a:lnTo>
                  <a:lnTo>
                    <a:pt x="0" y="184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8" name="Freeform 50"/>
            <p:cNvSpPr>
              <a:spLocks noEditPoints="1"/>
            </p:cNvSpPr>
            <p:nvPr/>
          </p:nvSpPr>
          <p:spPr bwMode="auto">
            <a:xfrm>
              <a:off x="1444691" y="5453533"/>
              <a:ext cx="11780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9" name="Freeform 51"/>
            <p:cNvSpPr>
              <a:spLocks noEditPoints="1"/>
            </p:cNvSpPr>
            <p:nvPr/>
          </p:nvSpPr>
          <p:spPr bwMode="auto">
            <a:xfrm>
              <a:off x="1444691" y="5453533"/>
              <a:ext cx="23561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0" name="Freeform 52"/>
            <p:cNvSpPr>
              <a:spLocks noEditPoints="1"/>
            </p:cNvSpPr>
            <p:nvPr/>
          </p:nvSpPr>
          <p:spPr bwMode="auto">
            <a:xfrm>
              <a:off x="1680299" y="5278710"/>
              <a:ext cx="11780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1" name="Freeform 53"/>
            <p:cNvSpPr>
              <a:spLocks noEditPoints="1"/>
            </p:cNvSpPr>
            <p:nvPr/>
          </p:nvSpPr>
          <p:spPr bwMode="auto">
            <a:xfrm>
              <a:off x="1680299" y="5278710"/>
              <a:ext cx="23561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2" name="Freeform 54"/>
            <p:cNvSpPr>
              <a:spLocks noEditPoints="1"/>
            </p:cNvSpPr>
            <p:nvPr/>
          </p:nvSpPr>
          <p:spPr bwMode="auto">
            <a:xfrm>
              <a:off x="1904127" y="4888720"/>
              <a:ext cx="11780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3" name="Freeform 55"/>
            <p:cNvSpPr>
              <a:spLocks noEditPoints="1"/>
            </p:cNvSpPr>
            <p:nvPr/>
          </p:nvSpPr>
          <p:spPr bwMode="auto">
            <a:xfrm>
              <a:off x="1904127" y="4888720"/>
              <a:ext cx="23561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4" name="Freeform 56"/>
            <p:cNvSpPr>
              <a:spLocks noEditPoints="1"/>
            </p:cNvSpPr>
            <p:nvPr/>
          </p:nvSpPr>
          <p:spPr bwMode="auto">
            <a:xfrm>
              <a:off x="2057272" y="4660105"/>
              <a:ext cx="11780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5" name="Freeform 57"/>
            <p:cNvSpPr>
              <a:spLocks noEditPoints="1"/>
            </p:cNvSpPr>
            <p:nvPr/>
          </p:nvSpPr>
          <p:spPr bwMode="auto">
            <a:xfrm>
              <a:off x="2057272" y="4660105"/>
              <a:ext cx="23561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6" name="Freeform 58"/>
            <p:cNvSpPr>
              <a:spLocks noEditPoints="1"/>
            </p:cNvSpPr>
            <p:nvPr/>
          </p:nvSpPr>
          <p:spPr bwMode="auto">
            <a:xfrm>
              <a:off x="2351782" y="4283563"/>
              <a:ext cx="11780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7" name="Freeform 59"/>
            <p:cNvSpPr>
              <a:spLocks noEditPoints="1"/>
            </p:cNvSpPr>
            <p:nvPr/>
          </p:nvSpPr>
          <p:spPr bwMode="auto">
            <a:xfrm>
              <a:off x="2351782" y="4283563"/>
              <a:ext cx="23561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8" name="Freeform 60"/>
            <p:cNvSpPr>
              <a:spLocks noEditPoints="1"/>
            </p:cNvSpPr>
            <p:nvPr/>
          </p:nvSpPr>
          <p:spPr bwMode="auto">
            <a:xfrm>
              <a:off x="3541601" y="4270115"/>
              <a:ext cx="11780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9" name="Freeform 61"/>
            <p:cNvSpPr>
              <a:spLocks noEditPoints="1"/>
            </p:cNvSpPr>
            <p:nvPr/>
          </p:nvSpPr>
          <p:spPr bwMode="auto">
            <a:xfrm>
              <a:off x="3541601" y="4270115"/>
              <a:ext cx="23561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0" name="Freeform 62"/>
            <p:cNvSpPr>
              <a:spLocks noEditPoints="1"/>
            </p:cNvSpPr>
            <p:nvPr/>
          </p:nvSpPr>
          <p:spPr bwMode="auto">
            <a:xfrm>
              <a:off x="3694747" y="4068396"/>
              <a:ext cx="11780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1" name="Freeform 63"/>
            <p:cNvSpPr>
              <a:spLocks noEditPoints="1"/>
            </p:cNvSpPr>
            <p:nvPr/>
          </p:nvSpPr>
          <p:spPr bwMode="auto">
            <a:xfrm>
              <a:off x="3694747" y="4068396"/>
              <a:ext cx="23561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2" name="Freeform 64"/>
            <p:cNvSpPr>
              <a:spLocks/>
            </p:cNvSpPr>
            <p:nvPr/>
          </p:nvSpPr>
          <p:spPr bwMode="auto">
            <a:xfrm>
              <a:off x="3942135" y="4323906"/>
              <a:ext cx="1473" cy="16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3" name="Line 65"/>
            <p:cNvSpPr>
              <a:spLocks noChangeShapeType="1"/>
            </p:cNvSpPr>
            <p:nvPr/>
          </p:nvSpPr>
          <p:spPr bwMode="auto">
            <a:xfrm>
              <a:off x="3942135" y="4283563"/>
              <a:ext cx="1473" cy="80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4" name="Line 66"/>
            <p:cNvSpPr>
              <a:spLocks noChangeShapeType="1"/>
            </p:cNvSpPr>
            <p:nvPr/>
          </p:nvSpPr>
          <p:spPr bwMode="auto">
            <a:xfrm>
              <a:off x="3942135" y="4283563"/>
              <a:ext cx="1473" cy="80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5" name="Freeform 67"/>
            <p:cNvSpPr>
              <a:spLocks noEditPoints="1"/>
            </p:cNvSpPr>
            <p:nvPr/>
          </p:nvSpPr>
          <p:spPr bwMode="auto">
            <a:xfrm>
              <a:off x="4012817" y="3920468"/>
              <a:ext cx="11780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6" name="Freeform 68"/>
            <p:cNvSpPr>
              <a:spLocks noEditPoints="1"/>
            </p:cNvSpPr>
            <p:nvPr/>
          </p:nvSpPr>
          <p:spPr bwMode="auto">
            <a:xfrm>
              <a:off x="4012817" y="3920468"/>
              <a:ext cx="23561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7" name="Freeform 69"/>
            <p:cNvSpPr>
              <a:spLocks noEditPoints="1"/>
            </p:cNvSpPr>
            <p:nvPr/>
          </p:nvSpPr>
          <p:spPr bwMode="auto">
            <a:xfrm>
              <a:off x="4438383" y="3757413"/>
              <a:ext cx="11780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8" name="Freeform 70"/>
            <p:cNvSpPr>
              <a:spLocks noEditPoints="1"/>
            </p:cNvSpPr>
            <p:nvPr/>
          </p:nvSpPr>
          <p:spPr bwMode="auto">
            <a:xfrm>
              <a:off x="4438383" y="3757413"/>
              <a:ext cx="23561" cy="80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9" name="Freeform 71"/>
            <p:cNvSpPr>
              <a:spLocks/>
            </p:cNvSpPr>
            <p:nvPr/>
          </p:nvSpPr>
          <p:spPr bwMode="auto">
            <a:xfrm>
              <a:off x="1431438" y="2950536"/>
              <a:ext cx="3690208" cy="2718163"/>
            </a:xfrm>
            <a:custGeom>
              <a:avLst/>
              <a:gdLst/>
              <a:ahLst/>
              <a:cxnLst>
                <a:cxn ang="0">
                  <a:pos x="89" y="1505"/>
                </a:cxn>
                <a:cxn ang="0">
                  <a:pos x="177" y="1369"/>
                </a:cxn>
                <a:cxn ang="0">
                  <a:pos x="265" y="1217"/>
                </a:cxn>
                <a:cxn ang="0">
                  <a:pos x="353" y="1049"/>
                </a:cxn>
                <a:cxn ang="0">
                  <a:pos x="449" y="905"/>
                </a:cxn>
                <a:cxn ang="0">
                  <a:pos x="521" y="857"/>
                </a:cxn>
                <a:cxn ang="0">
                  <a:pos x="609" y="761"/>
                </a:cxn>
                <a:cxn ang="0">
                  <a:pos x="697" y="673"/>
                </a:cxn>
                <a:cxn ang="0">
                  <a:pos x="753" y="665"/>
                </a:cxn>
                <a:cxn ang="0">
                  <a:pos x="849" y="737"/>
                </a:cxn>
                <a:cxn ang="0">
                  <a:pos x="921" y="801"/>
                </a:cxn>
                <a:cxn ang="0">
                  <a:pos x="993" y="841"/>
                </a:cxn>
                <a:cxn ang="0">
                  <a:pos x="1065" y="865"/>
                </a:cxn>
                <a:cxn ang="0">
                  <a:pos x="1129" y="865"/>
                </a:cxn>
                <a:cxn ang="0">
                  <a:pos x="1201" y="841"/>
                </a:cxn>
                <a:cxn ang="0">
                  <a:pos x="1273" y="809"/>
                </a:cxn>
                <a:cxn ang="0">
                  <a:pos x="1361" y="737"/>
                </a:cxn>
                <a:cxn ang="0">
                  <a:pos x="1449" y="649"/>
                </a:cxn>
                <a:cxn ang="0">
                  <a:pos x="1537" y="528"/>
                </a:cxn>
                <a:cxn ang="0">
                  <a:pos x="1625" y="392"/>
                </a:cxn>
                <a:cxn ang="0">
                  <a:pos x="1721" y="240"/>
                </a:cxn>
                <a:cxn ang="0">
                  <a:pos x="1809" y="128"/>
                </a:cxn>
                <a:cxn ang="0">
                  <a:pos x="1881" y="120"/>
                </a:cxn>
                <a:cxn ang="0">
                  <a:pos x="1945" y="80"/>
                </a:cxn>
                <a:cxn ang="0">
                  <a:pos x="2034" y="8"/>
                </a:cxn>
                <a:cxn ang="0">
                  <a:pos x="2106" y="8"/>
                </a:cxn>
                <a:cxn ang="0">
                  <a:pos x="2202" y="112"/>
                </a:cxn>
                <a:cxn ang="0">
                  <a:pos x="2290" y="240"/>
                </a:cxn>
                <a:cxn ang="0">
                  <a:pos x="2370" y="312"/>
                </a:cxn>
                <a:cxn ang="0">
                  <a:pos x="2442" y="344"/>
                </a:cxn>
                <a:cxn ang="0">
                  <a:pos x="2482" y="376"/>
                </a:cxn>
                <a:cxn ang="0">
                  <a:pos x="2402" y="352"/>
                </a:cxn>
                <a:cxn ang="0">
                  <a:pos x="2322" y="304"/>
                </a:cxn>
                <a:cxn ang="0">
                  <a:pos x="2226" y="200"/>
                </a:cxn>
                <a:cxn ang="0">
                  <a:pos x="2138" y="56"/>
                </a:cxn>
                <a:cxn ang="0">
                  <a:pos x="2066" y="24"/>
                </a:cxn>
                <a:cxn ang="0">
                  <a:pos x="2001" y="56"/>
                </a:cxn>
                <a:cxn ang="0">
                  <a:pos x="1937" y="120"/>
                </a:cxn>
                <a:cxn ang="0">
                  <a:pos x="1849" y="144"/>
                </a:cxn>
                <a:cxn ang="0">
                  <a:pos x="1785" y="184"/>
                </a:cxn>
                <a:cxn ang="0">
                  <a:pos x="1697" y="336"/>
                </a:cxn>
                <a:cxn ang="0">
                  <a:pos x="1601" y="480"/>
                </a:cxn>
                <a:cxn ang="0">
                  <a:pos x="1513" y="609"/>
                </a:cxn>
                <a:cxn ang="0">
                  <a:pos x="1425" y="713"/>
                </a:cxn>
                <a:cxn ang="0">
                  <a:pos x="1329" y="793"/>
                </a:cxn>
                <a:cxn ang="0">
                  <a:pos x="1249" y="849"/>
                </a:cxn>
                <a:cxn ang="0">
                  <a:pos x="1169" y="881"/>
                </a:cxn>
                <a:cxn ang="0">
                  <a:pos x="1097" y="889"/>
                </a:cxn>
                <a:cxn ang="0">
                  <a:pos x="1025" y="881"/>
                </a:cxn>
                <a:cxn ang="0">
                  <a:pos x="953" y="849"/>
                </a:cxn>
                <a:cxn ang="0">
                  <a:pos x="873" y="801"/>
                </a:cxn>
                <a:cxn ang="0">
                  <a:pos x="793" y="713"/>
                </a:cxn>
                <a:cxn ang="0">
                  <a:pos x="729" y="689"/>
                </a:cxn>
                <a:cxn ang="0">
                  <a:pos x="665" y="721"/>
                </a:cxn>
                <a:cxn ang="0">
                  <a:pos x="577" y="833"/>
                </a:cxn>
                <a:cxn ang="0">
                  <a:pos x="497" y="897"/>
                </a:cxn>
                <a:cxn ang="0">
                  <a:pos x="417" y="977"/>
                </a:cxn>
                <a:cxn ang="0">
                  <a:pos x="329" y="1145"/>
                </a:cxn>
                <a:cxn ang="0">
                  <a:pos x="241" y="1313"/>
                </a:cxn>
                <a:cxn ang="0">
                  <a:pos x="153" y="1457"/>
                </a:cxn>
                <a:cxn ang="0">
                  <a:pos x="57" y="1577"/>
                </a:cxn>
              </a:cxnLst>
              <a:rect l="0" t="0" r="r" b="b"/>
              <a:pathLst>
                <a:path w="2506" h="1617">
                  <a:moveTo>
                    <a:pt x="0" y="1601"/>
                  </a:moveTo>
                  <a:lnTo>
                    <a:pt x="9" y="1593"/>
                  </a:lnTo>
                  <a:lnTo>
                    <a:pt x="9" y="1593"/>
                  </a:lnTo>
                  <a:lnTo>
                    <a:pt x="17" y="1593"/>
                  </a:lnTo>
                  <a:lnTo>
                    <a:pt x="17" y="1585"/>
                  </a:lnTo>
                  <a:lnTo>
                    <a:pt x="17" y="1585"/>
                  </a:lnTo>
                  <a:lnTo>
                    <a:pt x="25" y="1577"/>
                  </a:lnTo>
                  <a:lnTo>
                    <a:pt x="25" y="1577"/>
                  </a:lnTo>
                  <a:lnTo>
                    <a:pt x="33" y="1569"/>
                  </a:lnTo>
                  <a:lnTo>
                    <a:pt x="33" y="1569"/>
                  </a:lnTo>
                  <a:lnTo>
                    <a:pt x="41" y="1561"/>
                  </a:lnTo>
                  <a:lnTo>
                    <a:pt x="41" y="1553"/>
                  </a:lnTo>
                  <a:lnTo>
                    <a:pt x="49" y="1553"/>
                  </a:lnTo>
                  <a:lnTo>
                    <a:pt x="49" y="1545"/>
                  </a:lnTo>
                  <a:lnTo>
                    <a:pt x="49" y="1545"/>
                  </a:lnTo>
                  <a:lnTo>
                    <a:pt x="57" y="1537"/>
                  </a:lnTo>
                  <a:lnTo>
                    <a:pt x="57" y="1537"/>
                  </a:lnTo>
                  <a:lnTo>
                    <a:pt x="65" y="1529"/>
                  </a:lnTo>
                  <a:lnTo>
                    <a:pt x="65" y="1529"/>
                  </a:lnTo>
                  <a:lnTo>
                    <a:pt x="73" y="1521"/>
                  </a:lnTo>
                  <a:lnTo>
                    <a:pt x="73" y="1513"/>
                  </a:lnTo>
                  <a:lnTo>
                    <a:pt x="81" y="1513"/>
                  </a:lnTo>
                  <a:lnTo>
                    <a:pt x="81" y="1505"/>
                  </a:lnTo>
                  <a:lnTo>
                    <a:pt x="89" y="1505"/>
                  </a:lnTo>
                  <a:lnTo>
                    <a:pt x="89" y="1497"/>
                  </a:lnTo>
                  <a:lnTo>
                    <a:pt x="97" y="1489"/>
                  </a:lnTo>
                  <a:lnTo>
                    <a:pt x="97" y="1489"/>
                  </a:lnTo>
                  <a:lnTo>
                    <a:pt x="97" y="1481"/>
                  </a:lnTo>
                  <a:lnTo>
                    <a:pt x="105" y="1473"/>
                  </a:lnTo>
                  <a:lnTo>
                    <a:pt x="105" y="1473"/>
                  </a:lnTo>
                  <a:lnTo>
                    <a:pt x="113" y="1465"/>
                  </a:lnTo>
                  <a:lnTo>
                    <a:pt x="113" y="1465"/>
                  </a:lnTo>
                  <a:lnTo>
                    <a:pt x="121" y="1457"/>
                  </a:lnTo>
                  <a:lnTo>
                    <a:pt x="121" y="1449"/>
                  </a:lnTo>
                  <a:lnTo>
                    <a:pt x="129" y="1441"/>
                  </a:lnTo>
                  <a:lnTo>
                    <a:pt x="129" y="1441"/>
                  </a:lnTo>
                  <a:lnTo>
                    <a:pt x="137" y="1433"/>
                  </a:lnTo>
                  <a:lnTo>
                    <a:pt x="137" y="1433"/>
                  </a:lnTo>
                  <a:lnTo>
                    <a:pt x="145" y="1425"/>
                  </a:lnTo>
                  <a:lnTo>
                    <a:pt x="145" y="1417"/>
                  </a:lnTo>
                  <a:lnTo>
                    <a:pt x="145" y="1409"/>
                  </a:lnTo>
                  <a:lnTo>
                    <a:pt x="153" y="1409"/>
                  </a:lnTo>
                  <a:lnTo>
                    <a:pt x="153" y="1401"/>
                  </a:lnTo>
                  <a:lnTo>
                    <a:pt x="161" y="1393"/>
                  </a:lnTo>
                  <a:lnTo>
                    <a:pt x="161" y="1393"/>
                  </a:lnTo>
                  <a:lnTo>
                    <a:pt x="169" y="1385"/>
                  </a:lnTo>
                  <a:lnTo>
                    <a:pt x="169" y="1377"/>
                  </a:lnTo>
                  <a:lnTo>
                    <a:pt x="177" y="1369"/>
                  </a:lnTo>
                  <a:lnTo>
                    <a:pt x="177" y="1369"/>
                  </a:lnTo>
                  <a:lnTo>
                    <a:pt x="185" y="1361"/>
                  </a:lnTo>
                  <a:lnTo>
                    <a:pt x="185" y="1353"/>
                  </a:lnTo>
                  <a:lnTo>
                    <a:pt x="193" y="1345"/>
                  </a:lnTo>
                  <a:lnTo>
                    <a:pt x="193" y="1345"/>
                  </a:lnTo>
                  <a:lnTo>
                    <a:pt x="201" y="1337"/>
                  </a:lnTo>
                  <a:lnTo>
                    <a:pt x="201" y="1329"/>
                  </a:lnTo>
                  <a:lnTo>
                    <a:pt x="209" y="1321"/>
                  </a:lnTo>
                  <a:lnTo>
                    <a:pt x="209" y="1321"/>
                  </a:lnTo>
                  <a:lnTo>
                    <a:pt x="209" y="1313"/>
                  </a:lnTo>
                  <a:lnTo>
                    <a:pt x="217" y="1305"/>
                  </a:lnTo>
                  <a:lnTo>
                    <a:pt x="217" y="1297"/>
                  </a:lnTo>
                  <a:lnTo>
                    <a:pt x="225" y="1289"/>
                  </a:lnTo>
                  <a:lnTo>
                    <a:pt x="225" y="1289"/>
                  </a:lnTo>
                  <a:lnTo>
                    <a:pt x="233" y="1281"/>
                  </a:lnTo>
                  <a:lnTo>
                    <a:pt x="233" y="1273"/>
                  </a:lnTo>
                  <a:lnTo>
                    <a:pt x="241" y="1265"/>
                  </a:lnTo>
                  <a:lnTo>
                    <a:pt x="241" y="1257"/>
                  </a:lnTo>
                  <a:lnTo>
                    <a:pt x="249" y="1249"/>
                  </a:lnTo>
                  <a:lnTo>
                    <a:pt x="249" y="1249"/>
                  </a:lnTo>
                  <a:lnTo>
                    <a:pt x="257" y="1241"/>
                  </a:lnTo>
                  <a:lnTo>
                    <a:pt x="257" y="1233"/>
                  </a:lnTo>
                  <a:lnTo>
                    <a:pt x="265" y="1225"/>
                  </a:lnTo>
                  <a:lnTo>
                    <a:pt x="265" y="1217"/>
                  </a:lnTo>
                  <a:lnTo>
                    <a:pt x="265" y="1209"/>
                  </a:lnTo>
                  <a:lnTo>
                    <a:pt x="273" y="1209"/>
                  </a:lnTo>
                  <a:lnTo>
                    <a:pt x="273" y="1201"/>
                  </a:lnTo>
                  <a:lnTo>
                    <a:pt x="281" y="1193"/>
                  </a:lnTo>
                  <a:lnTo>
                    <a:pt x="281" y="1185"/>
                  </a:lnTo>
                  <a:lnTo>
                    <a:pt x="289" y="1177"/>
                  </a:lnTo>
                  <a:lnTo>
                    <a:pt x="289" y="1169"/>
                  </a:lnTo>
                  <a:lnTo>
                    <a:pt x="297" y="1161"/>
                  </a:lnTo>
                  <a:lnTo>
                    <a:pt x="297" y="1161"/>
                  </a:lnTo>
                  <a:lnTo>
                    <a:pt x="305" y="1153"/>
                  </a:lnTo>
                  <a:lnTo>
                    <a:pt x="305" y="1145"/>
                  </a:lnTo>
                  <a:lnTo>
                    <a:pt x="313" y="1137"/>
                  </a:lnTo>
                  <a:lnTo>
                    <a:pt x="313" y="1129"/>
                  </a:lnTo>
                  <a:lnTo>
                    <a:pt x="321" y="1121"/>
                  </a:lnTo>
                  <a:lnTo>
                    <a:pt x="321" y="1113"/>
                  </a:lnTo>
                  <a:lnTo>
                    <a:pt x="321" y="1105"/>
                  </a:lnTo>
                  <a:lnTo>
                    <a:pt x="329" y="1097"/>
                  </a:lnTo>
                  <a:lnTo>
                    <a:pt x="329" y="1089"/>
                  </a:lnTo>
                  <a:lnTo>
                    <a:pt x="337" y="1089"/>
                  </a:lnTo>
                  <a:lnTo>
                    <a:pt x="337" y="1081"/>
                  </a:lnTo>
                  <a:lnTo>
                    <a:pt x="345" y="1073"/>
                  </a:lnTo>
                  <a:lnTo>
                    <a:pt x="345" y="1065"/>
                  </a:lnTo>
                  <a:lnTo>
                    <a:pt x="353" y="1057"/>
                  </a:lnTo>
                  <a:lnTo>
                    <a:pt x="353" y="1049"/>
                  </a:lnTo>
                  <a:lnTo>
                    <a:pt x="361" y="1041"/>
                  </a:lnTo>
                  <a:lnTo>
                    <a:pt x="361" y="1033"/>
                  </a:lnTo>
                  <a:lnTo>
                    <a:pt x="369" y="1025"/>
                  </a:lnTo>
                  <a:lnTo>
                    <a:pt x="369" y="1017"/>
                  </a:lnTo>
                  <a:lnTo>
                    <a:pt x="369" y="1009"/>
                  </a:lnTo>
                  <a:lnTo>
                    <a:pt x="377" y="1001"/>
                  </a:lnTo>
                  <a:lnTo>
                    <a:pt x="377" y="993"/>
                  </a:lnTo>
                  <a:lnTo>
                    <a:pt x="385" y="993"/>
                  </a:lnTo>
                  <a:lnTo>
                    <a:pt x="385" y="985"/>
                  </a:lnTo>
                  <a:lnTo>
                    <a:pt x="393" y="977"/>
                  </a:lnTo>
                  <a:lnTo>
                    <a:pt x="393" y="969"/>
                  </a:lnTo>
                  <a:lnTo>
                    <a:pt x="401" y="961"/>
                  </a:lnTo>
                  <a:lnTo>
                    <a:pt x="401" y="953"/>
                  </a:lnTo>
                  <a:lnTo>
                    <a:pt x="409" y="953"/>
                  </a:lnTo>
                  <a:lnTo>
                    <a:pt x="409" y="945"/>
                  </a:lnTo>
                  <a:lnTo>
                    <a:pt x="417" y="937"/>
                  </a:lnTo>
                  <a:lnTo>
                    <a:pt x="417" y="937"/>
                  </a:lnTo>
                  <a:lnTo>
                    <a:pt x="425" y="929"/>
                  </a:lnTo>
                  <a:lnTo>
                    <a:pt x="425" y="921"/>
                  </a:lnTo>
                  <a:lnTo>
                    <a:pt x="433" y="921"/>
                  </a:lnTo>
                  <a:lnTo>
                    <a:pt x="433" y="913"/>
                  </a:lnTo>
                  <a:lnTo>
                    <a:pt x="441" y="913"/>
                  </a:lnTo>
                  <a:lnTo>
                    <a:pt x="441" y="905"/>
                  </a:lnTo>
                  <a:lnTo>
                    <a:pt x="449" y="905"/>
                  </a:lnTo>
                  <a:lnTo>
                    <a:pt x="449" y="897"/>
                  </a:lnTo>
                  <a:lnTo>
                    <a:pt x="457" y="897"/>
                  </a:lnTo>
                  <a:lnTo>
                    <a:pt x="457" y="889"/>
                  </a:lnTo>
                  <a:lnTo>
                    <a:pt x="465" y="889"/>
                  </a:lnTo>
                  <a:lnTo>
                    <a:pt x="465" y="889"/>
                  </a:lnTo>
                  <a:lnTo>
                    <a:pt x="473" y="881"/>
                  </a:lnTo>
                  <a:lnTo>
                    <a:pt x="473" y="881"/>
                  </a:lnTo>
                  <a:lnTo>
                    <a:pt x="481" y="881"/>
                  </a:lnTo>
                  <a:lnTo>
                    <a:pt x="481" y="873"/>
                  </a:lnTo>
                  <a:lnTo>
                    <a:pt x="481" y="873"/>
                  </a:lnTo>
                  <a:lnTo>
                    <a:pt x="489" y="873"/>
                  </a:lnTo>
                  <a:lnTo>
                    <a:pt x="489" y="873"/>
                  </a:lnTo>
                  <a:lnTo>
                    <a:pt x="497" y="873"/>
                  </a:lnTo>
                  <a:lnTo>
                    <a:pt x="497" y="873"/>
                  </a:lnTo>
                  <a:lnTo>
                    <a:pt x="497" y="873"/>
                  </a:lnTo>
                  <a:lnTo>
                    <a:pt x="497" y="865"/>
                  </a:lnTo>
                  <a:lnTo>
                    <a:pt x="505" y="865"/>
                  </a:lnTo>
                  <a:lnTo>
                    <a:pt x="505" y="865"/>
                  </a:lnTo>
                  <a:lnTo>
                    <a:pt x="513" y="865"/>
                  </a:lnTo>
                  <a:lnTo>
                    <a:pt x="513" y="857"/>
                  </a:lnTo>
                  <a:lnTo>
                    <a:pt x="521" y="857"/>
                  </a:lnTo>
                  <a:lnTo>
                    <a:pt x="521" y="857"/>
                  </a:lnTo>
                  <a:lnTo>
                    <a:pt x="521" y="857"/>
                  </a:lnTo>
                  <a:lnTo>
                    <a:pt x="521" y="857"/>
                  </a:lnTo>
                  <a:lnTo>
                    <a:pt x="529" y="849"/>
                  </a:lnTo>
                  <a:lnTo>
                    <a:pt x="529" y="849"/>
                  </a:lnTo>
                  <a:lnTo>
                    <a:pt x="529" y="849"/>
                  </a:lnTo>
                  <a:lnTo>
                    <a:pt x="529" y="849"/>
                  </a:lnTo>
                  <a:lnTo>
                    <a:pt x="537" y="841"/>
                  </a:lnTo>
                  <a:lnTo>
                    <a:pt x="537" y="841"/>
                  </a:lnTo>
                  <a:lnTo>
                    <a:pt x="545" y="833"/>
                  </a:lnTo>
                  <a:lnTo>
                    <a:pt x="545" y="833"/>
                  </a:lnTo>
                  <a:lnTo>
                    <a:pt x="553" y="833"/>
                  </a:lnTo>
                  <a:lnTo>
                    <a:pt x="553" y="825"/>
                  </a:lnTo>
                  <a:lnTo>
                    <a:pt x="561" y="825"/>
                  </a:lnTo>
                  <a:lnTo>
                    <a:pt x="561" y="817"/>
                  </a:lnTo>
                  <a:lnTo>
                    <a:pt x="569" y="817"/>
                  </a:lnTo>
                  <a:lnTo>
                    <a:pt x="569" y="809"/>
                  </a:lnTo>
                  <a:lnTo>
                    <a:pt x="569" y="801"/>
                  </a:lnTo>
                  <a:lnTo>
                    <a:pt x="577" y="801"/>
                  </a:lnTo>
                  <a:lnTo>
                    <a:pt x="577" y="793"/>
                  </a:lnTo>
                  <a:lnTo>
                    <a:pt x="585" y="793"/>
                  </a:lnTo>
                  <a:lnTo>
                    <a:pt x="585" y="785"/>
                  </a:lnTo>
                  <a:lnTo>
                    <a:pt x="593" y="777"/>
                  </a:lnTo>
                  <a:lnTo>
                    <a:pt x="593" y="777"/>
                  </a:lnTo>
                  <a:lnTo>
                    <a:pt x="601" y="769"/>
                  </a:lnTo>
                  <a:lnTo>
                    <a:pt x="601" y="761"/>
                  </a:lnTo>
                  <a:lnTo>
                    <a:pt x="609" y="761"/>
                  </a:lnTo>
                  <a:lnTo>
                    <a:pt x="609" y="753"/>
                  </a:lnTo>
                  <a:lnTo>
                    <a:pt x="609" y="745"/>
                  </a:lnTo>
                  <a:lnTo>
                    <a:pt x="617" y="745"/>
                  </a:lnTo>
                  <a:lnTo>
                    <a:pt x="617" y="737"/>
                  </a:lnTo>
                  <a:lnTo>
                    <a:pt x="625" y="729"/>
                  </a:lnTo>
                  <a:lnTo>
                    <a:pt x="625" y="729"/>
                  </a:lnTo>
                  <a:lnTo>
                    <a:pt x="633" y="721"/>
                  </a:lnTo>
                  <a:lnTo>
                    <a:pt x="633" y="721"/>
                  </a:lnTo>
                  <a:lnTo>
                    <a:pt x="641" y="713"/>
                  </a:lnTo>
                  <a:lnTo>
                    <a:pt x="641" y="713"/>
                  </a:lnTo>
                  <a:lnTo>
                    <a:pt x="649" y="705"/>
                  </a:lnTo>
                  <a:lnTo>
                    <a:pt x="649" y="705"/>
                  </a:lnTo>
                  <a:lnTo>
                    <a:pt x="657" y="697"/>
                  </a:lnTo>
                  <a:lnTo>
                    <a:pt x="657" y="697"/>
                  </a:lnTo>
                  <a:lnTo>
                    <a:pt x="665" y="689"/>
                  </a:lnTo>
                  <a:lnTo>
                    <a:pt x="665" y="689"/>
                  </a:lnTo>
                  <a:lnTo>
                    <a:pt x="665" y="689"/>
                  </a:lnTo>
                  <a:lnTo>
                    <a:pt x="673" y="681"/>
                  </a:lnTo>
                  <a:lnTo>
                    <a:pt x="673" y="681"/>
                  </a:lnTo>
                  <a:lnTo>
                    <a:pt x="681" y="681"/>
                  </a:lnTo>
                  <a:lnTo>
                    <a:pt x="681" y="673"/>
                  </a:lnTo>
                  <a:lnTo>
                    <a:pt x="689" y="673"/>
                  </a:lnTo>
                  <a:lnTo>
                    <a:pt x="689" y="673"/>
                  </a:lnTo>
                  <a:lnTo>
                    <a:pt x="697" y="673"/>
                  </a:lnTo>
                  <a:lnTo>
                    <a:pt x="697" y="665"/>
                  </a:lnTo>
                  <a:lnTo>
                    <a:pt x="705" y="665"/>
                  </a:lnTo>
                  <a:lnTo>
                    <a:pt x="705" y="665"/>
                  </a:lnTo>
                  <a:lnTo>
                    <a:pt x="705" y="665"/>
                  </a:lnTo>
                  <a:lnTo>
                    <a:pt x="713" y="665"/>
                  </a:lnTo>
                  <a:lnTo>
                    <a:pt x="713" y="665"/>
                  </a:lnTo>
                  <a:lnTo>
                    <a:pt x="713" y="665"/>
                  </a:lnTo>
                  <a:lnTo>
                    <a:pt x="713" y="665"/>
                  </a:lnTo>
                  <a:lnTo>
                    <a:pt x="721" y="665"/>
                  </a:lnTo>
                  <a:lnTo>
                    <a:pt x="721" y="665"/>
                  </a:lnTo>
                  <a:lnTo>
                    <a:pt x="721" y="665"/>
                  </a:lnTo>
                  <a:lnTo>
                    <a:pt x="729" y="665"/>
                  </a:lnTo>
                  <a:lnTo>
                    <a:pt x="729" y="665"/>
                  </a:lnTo>
                  <a:lnTo>
                    <a:pt x="729" y="665"/>
                  </a:lnTo>
                  <a:lnTo>
                    <a:pt x="729" y="665"/>
                  </a:lnTo>
                  <a:lnTo>
                    <a:pt x="737" y="665"/>
                  </a:lnTo>
                  <a:lnTo>
                    <a:pt x="737" y="665"/>
                  </a:lnTo>
                  <a:lnTo>
                    <a:pt x="737" y="665"/>
                  </a:lnTo>
                  <a:lnTo>
                    <a:pt x="737" y="665"/>
                  </a:lnTo>
                  <a:lnTo>
                    <a:pt x="745" y="665"/>
                  </a:lnTo>
                  <a:lnTo>
                    <a:pt x="745" y="665"/>
                  </a:lnTo>
                  <a:lnTo>
                    <a:pt x="753" y="665"/>
                  </a:lnTo>
                  <a:lnTo>
                    <a:pt x="753" y="665"/>
                  </a:lnTo>
                  <a:lnTo>
                    <a:pt x="753" y="665"/>
                  </a:lnTo>
                  <a:lnTo>
                    <a:pt x="761" y="665"/>
                  </a:lnTo>
                  <a:lnTo>
                    <a:pt x="769" y="665"/>
                  </a:lnTo>
                  <a:lnTo>
                    <a:pt x="769" y="673"/>
                  </a:lnTo>
                  <a:lnTo>
                    <a:pt x="769" y="673"/>
                  </a:lnTo>
                  <a:lnTo>
                    <a:pt x="777" y="673"/>
                  </a:lnTo>
                  <a:lnTo>
                    <a:pt x="785" y="673"/>
                  </a:lnTo>
                  <a:lnTo>
                    <a:pt x="785" y="681"/>
                  </a:lnTo>
                  <a:lnTo>
                    <a:pt x="793" y="681"/>
                  </a:lnTo>
                  <a:lnTo>
                    <a:pt x="793" y="681"/>
                  </a:lnTo>
                  <a:lnTo>
                    <a:pt x="801" y="689"/>
                  </a:lnTo>
                  <a:lnTo>
                    <a:pt x="801" y="689"/>
                  </a:lnTo>
                  <a:lnTo>
                    <a:pt x="809" y="689"/>
                  </a:lnTo>
                  <a:lnTo>
                    <a:pt x="809" y="697"/>
                  </a:lnTo>
                  <a:lnTo>
                    <a:pt x="809" y="697"/>
                  </a:lnTo>
                  <a:lnTo>
                    <a:pt x="817" y="697"/>
                  </a:lnTo>
                  <a:lnTo>
                    <a:pt x="817" y="705"/>
                  </a:lnTo>
                  <a:lnTo>
                    <a:pt x="825" y="705"/>
                  </a:lnTo>
                  <a:lnTo>
                    <a:pt x="825" y="713"/>
                  </a:lnTo>
                  <a:lnTo>
                    <a:pt x="833" y="713"/>
                  </a:lnTo>
                  <a:lnTo>
                    <a:pt x="833" y="721"/>
                  </a:lnTo>
                  <a:lnTo>
                    <a:pt x="841" y="721"/>
                  </a:lnTo>
                  <a:lnTo>
                    <a:pt x="841" y="729"/>
                  </a:lnTo>
                  <a:lnTo>
                    <a:pt x="841" y="737"/>
                  </a:lnTo>
                  <a:lnTo>
                    <a:pt x="849" y="737"/>
                  </a:lnTo>
                  <a:lnTo>
                    <a:pt x="849" y="745"/>
                  </a:lnTo>
                  <a:lnTo>
                    <a:pt x="857" y="745"/>
                  </a:lnTo>
                  <a:lnTo>
                    <a:pt x="857" y="753"/>
                  </a:lnTo>
                  <a:lnTo>
                    <a:pt x="865" y="753"/>
                  </a:lnTo>
                  <a:lnTo>
                    <a:pt x="865" y="761"/>
                  </a:lnTo>
                  <a:lnTo>
                    <a:pt x="873" y="761"/>
                  </a:lnTo>
                  <a:lnTo>
                    <a:pt x="873" y="761"/>
                  </a:lnTo>
                  <a:lnTo>
                    <a:pt x="881" y="769"/>
                  </a:lnTo>
                  <a:lnTo>
                    <a:pt x="881" y="769"/>
                  </a:lnTo>
                  <a:lnTo>
                    <a:pt x="881" y="777"/>
                  </a:lnTo>
                  <a:lnTo>
                    <a:pt x="889" y="777"/>
                  </a:lnTo>
                  <a:lnTo>
                    <a:pt x="889" y="785"/>
                  </a:lnTo>
                  <a:lnTo>
                    <a:pt x="889" y="785"/>
                  </a:lnTo>
                  <a:lnTo>
                    <a:pt x="897" y="785"/>
                  </a:lnTo>
                  <a:lnTo>
                    <a:pt x="897" y="785"/>
                  </a:lnTo>
                  <a:lnTo>
                    <a:pt x="905" y="793"/>
                  </a:lnTo>
                  <a:lnTo>
                    <a:pt x="905" y="793"/>
                  </a:lnTo>
                  <a:lnTo>
                    <a:pt x="913" y="793"/>
                  </a:lnTo>
                  <a:lnTo>
                    <a:pt x="913" y="801"/>
                  </a:lnTo>
                  <a:lnTo>
                    <a:pt x="913" y="801"/>
                  </a:lnTo>
                  <a:lnTo>
                    <a:pt x="913" y="801"/>
                  </a:lnTo>
                  <a:lnTo>
                    <a:pt x="921" y="801"/>
                  </a:lnTo>
                  <a:lnTo>
                    <a:pt x="921" y="809"/>
                  </a:lnTo>
                  <a:lnTo>
                    <a:pt x="921" y="801"/>
                  </a:lnTo>
                  <a:lnTo>
                    <a:pt x="921" y="809"/>
                  </a:lnTo>
                  <a:lnTo>
                    <a:pt x="929" y="809"/>
                  </a:lnTo>
                  <a:lnTo>
                    <a:pt x="929" y="809"/>
                  </a:lnTo>
                  <a:lnTo>
                    <a:pt x="937" y="817"/>
                  </a:lnTo>
                  <a:lnTo>
                    <a:pt x="937" y="817"/>
                  </a:lnTo>
                  <a:lnTo>
                    <a:pt x="945" y="817"/>
                  </a:lnTo>
                  <a:lnTo>
                    <a:pt x="945" y="817"/>
                  </a:lnTo>
                  <a:lnTo>
                    <a:pt x="953" y="825"/>
                  </a:lnTo>
                  <a:lnTo>
                    <a:pt x="953" y="825"/>
                  </a:lnTo>
                  <a:lnTo>
                    <a:pt x="953" y="825"/>
                  </a:lnTo>
                  <a:lnTo>
                    <a:pt x="961" y="833"/>
                  </a:lnTo>
                  <a:lnTo>
                    <a:pt x="961" y="825"/>
                  </a:lnTo>
                  <a:lnTo>
                    <a:pt x="961" y="833"/>
                  </a:lnTo>
                  <a:lnTo>
                    <a:pt x="961" y="833"/>
                  </a:lnTo>
                  <a:lnTo>
                    <a:pt x="969" y="833"/>
                  </a:lnTo>
                  <a:lnTo>
                    <a:pt x="969" y="833"/>
                  </a:lnTo>
                  <a:lnTo>
                    <a:pt x="977" y="833"/>
                  </a:lnTo>
                  <a:lnTo>
                    <a:pt x="977" y="833"/>
                  </a:lnTo>
                  <a:lnTo>
                    <a:pt x="977" y="841"/>
                  </a:lnTo>
                  <a:lnTo>
                    <a:pt x="985" y="841"/>
                  </a:lnTo>
                  <a:lnTo>
                    <a:pt x="985" y="841"/>
                  </a:lnTo>
                  <a:lnTo>
                    <a:pt x="985" y="841"/>
                  </a:lnTo>
                  <a:lnTo>
                    <a:pt x="993" y="841"/>
                  </a:lnTo>
                  <a:lnTo>
                    <a:pt x="993" y="841"/>
                  </a:lnTo>
                  <a:lnTo>
                    <a:pt x="993" y="841"/>
                  </a:lnTo>
                  <a:lnTo>
                    <a:pt x="1001" y="849"/>
                  </a:lnTo>
                  <a:lnTo>
                    <a:pt x="1001" y="849"/>
                  </a:lnTo>
                  <a:lnTo>
                    <a:pt x="1009" y="849"/>
                  </a:lnTo>
                  <a:lnTo>
                    <a:pt x="1009" y="849"/>
                  </a:lnTo>
                  <a:lnTo>
                    <a:pt x="1009" y="849"/>
                  </a:lnTo>
                  <a:lnTo>
                    <a:pt x="1017" y="849"/>
                  </a:lnTo>
                  <a:lnTo>
                    <a:pt x="1017" y="849"/>
                  </a:lnTo>
                  <a:lnTo>
                    <a:pt x="1017" y="849"/>
                  </a:lnTo>
                  <a:lnTo>
                    <a:pt x="1025" y="849"/>
                  </a:lnTo>
                  <a:lnTo>
                    <a:pt x="1025" y="857"/>
                  </a:lnTo>
                  <a:lnTo>
                    <a:pt x="1033" y="857"/>
                  </a:lnTo>
                  <a:lnTo>
                    <a:pt x="1033" y="857"/>
                  </a:lnTo>
                  <a:lnTo>
                    <a:pt x="1033" y="857"/>
                  </a:lnTo>
                  <a:lnTo>
                    <a:pt x="1041" y="857"/>
                  </a:lnTo>
                  <a:lnTo>
                    <a:pt x="1041" y="857"/>
                  </a:lnTo>
                  <a:lnTo>
                    <a:pt x="1041" y="857"/>
                  </a:lnTo>
                  <a:lnTo>
                    <a:pt x="1049" y="857"/>
                  </a:lnTo>
                  <a:lnTo>
                    <a:pt x="1049" y="857"/>
                  </a:lnTo>
                  <a:lnTo>
                    <a:pt x="1057" y="857"/>
                  </a:lnTo>
                  <a:lnTo>
                    <a:pt x="1057" y="857"/>
                  </a:lnTo>
                  <a:lnTo>
                    <a:pt x="1065" y="857"/>
                  </a:lnTo>
                  <a:lnTo>
                    <a:pt x="1065" y="865"/>
                  </a:lnTo>
                  <a:lnTo>
                    <a:pt x="1065" y="865"/>
                  </a:lnTo>
                  <a:lnTo>
                    <a:pt x="1073" y="865"/>
                  </a:lnTo>
                  <a:lnTo>
                    <a:pt x="1073" y="865"/>
                  </a:lnTo>
                  <a:lnTo>
                    <a:pt x="1073" y="865"/>
                  </a:lnTo>
                  <a:lnTo>
                    <a:pt x="1081" y="865"/>
                  </a:lnTo>
                  <a:lnTo>
                    <a:pt x="1081" y="865"/>
                  </a:lnTo>
                  <a:lnTo>
                    <a:pt x="1081" y="865"/>
                  </a:lnTo>
                  <a:lnTo>
                    <a:pt x="1081" y="865"/>
                  </a:lnTo>
                  <a:lnTo>
                    <a:pt x="1089" y="865"/>
                  </a:lnTo>
                  <a:lnTo>
                    <a:pt x="1089" y="865"/>
                  </a:lnTo>
                  <a:lnTo>
                    <a:pt x="1089" y="865"/>
                  </a:lnTo>
                  <a:lnTo>
                    <a:pt x="1089" y="865"/>
                  </a:lnTo>
                  <a:lnTo>
                    <a:pt x="1097" y="865"/>
                  </a:lnTo>
                  <a:lnTo>
                    <a:pt x="1097" y="865"/>
                  </a:lnTo>
                  <a:lnTo>
                    <a:pt x="1097" y="865"/>
                  </a:lnTo>
                  <a:lnTo>
                    <a:pt x="1097" y="865"/>
                  </a:lnTo>
                  <a:lnTo>
                    <a:pt x="1097" y="865"/>
                  </a:lnTo>
                  <a:lnTo>
                    <a:pt x="1105" y="865"/>
                  </a:lnTo>
                  <a:lnTo>
                    <a:pt x="1105" y="865"/>
                  </a:lnTo>
                  <a:lnTo>
                    <a:pt x="1113" y="865"/>
                  </a:lnTo>
                  <a:lnTo>
                    <a:pt x="1113" y="865"/>
                  </a:lnTo>
                  <a:lnTo>
                    <a:pt x="1121" y="865"/>
                  </a:lnTo>
                  <a:lnTo>
                    <a:pt x="1121" y="865"/>
                  </a:lnTo>
                  <a:lnTo>
                    <a:pt x="1129" y="865"/>
                  </a:lnTo>
                  <a:lnTo>
                    <a:pt x="1129" y="865"/>
                  </a:lnTo>
                  <a:lnTo>
                    <a:pt x="1137" y="865"/>
                  </a:lnTo>
                  <a:lnTo>
                    <a:pt x="1129" y="865"/>
                  </a:lnTo>
                  <a:lnTo>
                    <a:pt x="1137" y="865"/>
                  </a:lnTo>
                  <a:lnTo>
                    <a:pt x="1137" y="865"/>
                  </a:lnTo>
                  <a:lnTo>
                    <a:pt x="1145" y="865"/>
                  </a:lnTo>
                  <a:lnTo>
                    <a:pt x="1145" y="865"/>
                  </a:lnTo>
                  <a:lnTo>
                    <a:pt x="1145" y="865"/>
                  </a:lnTo>
                  <a:lnTo>
                    <a:pt x="1153" y="857"/>
                  </a:lnTo>
                  <a:lnTo>
                    <a:pt x="1153" y="857"/>
                  </a:lnTo>
                  <a:lnTo>
                    <a:pt x="1153" y="857"/>
                  </a:lnTo>
                  <a:lnTo>
                    <a:pt x="1161" y="857"/>
                  </a:lnTo>
                  <a:lnTo>
                    <a:pt x="1161" y="857"/>
                  </a:lnTo>
                  <a:lnTo>
                    <a:pt x="1161" y="857"/>
                  </a:lnTo>
                  <a:lnTo>
                    <a:pt x="1169" y="857"/>
                  </a:lnTo>
                  <a:lnTo>
                    <a:pt x="1169" y="857"/>
                  </a:lnTo>
                  <a:lnTo>
                    <a:pt x="1177" y="857"/>
                  </a:lnTo>
                  <a:lnTo>
                    <a:pt x="1177" y="857"/>
                  </a:lnTo>
                  <a:lnTo>
                    <a:pt x="1185" y="849"/>
                  </a:lnTo>
                  <a:lnTo>
                    <a:pt x="1185" y="849"/>
                  </a:lnTo>
                  <a:lnTo>
                    <a:pt x="1193" y="849"/>
                  </a:lnTo>
                  <a:lnTo>
                    <a:pt x="1193" y="849"/>
                  </a:lnTo>
                  <a:lnTo>
                    <a:pt x="1201" y="849"/>
                  </a:lnTo>
                  <a:lnTo>
                    <a:pt x="1201" y="849"/>
                  </a:lnTo>
                  <a:lnTo>
                    <a:pt x="1201" y="841"/>
                  </a:lnTo>
                  <a:lnTo>
                    <a:pt x="1209" y="841"/>
                  </a:lnTo>
                  <a:lnTo>
                    <a:pt x="1209" y="841"/>
                  </a:lnTo>
                  <a:lnTo>
                    <a:pt x="1217" y="841"/>
                  </a:lnTo>
                  <a:lnTo>
                    <a:pt x="1217" y="841"/>
                  </a:lnTo>
                  <a:lnTo>
                    <a:pt x="1225" y="841"/>
                  </a:lnTo>
                  <a:lnTo>
                    <a:pt x="1225" y="833"/>
                  </a:lnTo>
                  <a:lnTo>
                    <a:pt x="1233" y="833"/>
                  </a:lnTo>
                  <a:lnTo>
                    <a:pt x="1233" y="833"/>
                  </a:lnTo>
                  <a:lnTo>
                    <a:pt x="1233" y="833"/>
                  </a:lnTo>
                  <a:lnTo>
                    <a:pt x="1241" y="833"/>
                  </a:lnTo>
                  <a:lnTo>
                    <a:pt x="1241" y="833"/>
                  </a:lnTo>
                  <a:lnTo>
                    <a:pt x="1241" y="825"/>
                  </a:lnTo>
                  <a:lnTo>
                    <a:pt x="1249" y="825"/>
                  </a:lnTo>
                  <a:lnTo>
                    <a:pt x="1249" y="825"/>
                  </a:lnTo>
                  <a:lnTo>
                    <a:pt x="1249" y="825"/>
                  </a:lnTo>
                  <a:lnTo>
                    <a:pt x="1257" y="817"/>
                  </a:lnTo>
                  <a:lnTo>
                    <a:pt x="1257" y="817"/>
                  </a:lnTo>
                  <a:lnTo>
                    <a:pt x="1257" y="817"/>
                  </a:lnTo>
                  <a:lnTo>
                    <a:pt x="1265" y="817"/>
                  </a:lnTo>
                  <a:lnTo>
                    <a:pt x="1265" y="817"/>
                  </a:lnTo>
                  <a:lnTo>
                    <a:pt x="1265" y="817"/>
                  </a:lnTo>
                  <a:lnTo>
                    <a:pt x="1265" y="817"/>
                  </a:lnTo>
                  <a:lnTo>
                    <a:pt x="1273" y="809"/>
                  </a:lnTo>
                  <a:lnTo>
                    <a:pt x="1273" y="809"/>
                  </a:lnTo>
                  <a:lnTo>
                    <a:pt x="1281" y="809"/>
                  </a:lnTo>
                  <a:lnTo>
                    <a:pt x="1281" y="801"/>
                  </a:lnTo>
                  <a:lnTo>
                    <a:pt x="1289" y="801"/>
                  </a:lnTo>
                  <a:lnTo>
                    <a:pt x="1289" y="801"/>
                  </a:lnTo>
                  <a:lnTo>
                    <a:pt x="1289" y="793"/>
                  </a:lnTo>
                  <a:lnTo>
                    <a:pt x="1297" y="793"/>
                  </a:lnTo>
                  <a:lnTo>
                    <a:pt x="1297" y="793"/>
                  </a:lnTo>
                  <a:lnTo>
                    <a:pt x="1305" y="785"/>
                  </a:lnTo>
                  <a:lnTo>
                    <a:pt x="1305" y="785"/>
                  </a:lnTo>
                  <a:lnTo>
                    <a:pt x="1313" y="785"/>
                  </a:lnTo>
                  <a:lnTo>
                    <a:pt x="1313" y="777"/>
                  </a:lnTo>
                  <a:lnTo>
                    <a:pt x="1321" y="777"/>
                  </a:lnTo>
                  <a:lnTo>
                    <a:pt x="1321" y="777"/>
                  </a:lnTo>
                  <a:lnTo>
                    <a:pt x="1321" y="769"/>
                  </a:lnTo>
                  <a:lnTo>
                    <a:pt x="1329" y="769"/>
                  </a:lnTo>
                  <a:lnTo>
                    <a:pt x="1329" y="769"/>
                  </a:lnTo>
                  <a:lnTo>
                    <a:pt x="1337" y="761"/>
                  </a:lnTo>
                  <a:lnTo>
                    <a:pt x="1337" y="761"/>
                  </a:lnTo>
                  <a:lnTo>
                    <a:pt x="1345" y="753"/>
                  </a:lnTo>
                  <a:lnTo>
                    <a:pt x="1345" y="753"/>
                  </a:lnTo>
                  <a:lnTo>
                    <a:pt x="1353" y="753"/>
                  </a:lnTo>
                  <a:lnTo>
                    <a:pt x="1353" y="745"/>
                  </a:lnTo>
                  <a:lnTo>
                    <a:pt x="1361" y="745"/>
                  </a:lnTo>
                  <a:lnTo>
                    <a:pt x="1361" y="737"/>
                  </a:lnTo>
                  <a:lnTo>
                    <a:pt x="1361" y="737"/>
                  </a:lnTo>
                  <a:lnTo>
                    <a:pt x="1369" y="729"/>
                  </a:lnTo>
                  <a:lnTo>
                    <a:pt x="1369" y="729"/>
                  </a:lnTo>
                  <a:lnTo>
                    <a:pt x="1377" y="729"/>
                  </a:lnTo>
                  <a:lnTo>
                    <a:pt x="1377" y="721"/>
                  </a:lnTo>
                  <a:lnTo>
                    <a:pt x="1385" y="721"/>
                  </a:lnTo>
                  <a:lnTo>
                    <a:pt x="1385" y="713"/>
                  </a:lnTo>
                  <a:lnTo>
                    <a:pt x="1393" y="713"/>
                  </a:lnTo>
                  <a:lnTo>
                    <a:pt x="1393" y="705"/>
                  </a:lnTo>
                  <a:lnTo>
                    <a:pt x="1401" y="705"/>
                  </a:lnTo>
                  <a:lnTo>
                    <a:pt x="1401" y="697"/>
                  </a:lnTo>
                  <a:lnTo>
                    <a:pt x="1409" y="697"/>
                  </a:lnTo>
                  <a:lnTo>
                    <a:pt x="1409" y="689"/>
                  </a:lnTo>
                  <a:lnTo>
                    <a:pt x="1409" y="689"/>
                  </a:lnTo>
                  <a:lnTo>
                    <a:pt x="1417" y="681"/>
                  </a:lnTo>
                  <a:lnTo>
                    <a:pt x="1417" y="681"/>
                  </a:lnTo>
                  <a:lnTo>
                    <a:pt x="1425" y="673"/>
                  </a:lnTo>
                  <a:lnTo>
                    <a:pt x="1425" y="673"/>
                  </a:lnTo>
                  <a:lnTo>
                    <a:pt x="1433" y="665"/>
                  </a:lnTo>
                  <a:lnTo>
                    <a:pt x="1433" y="665"/>
                  </a:lnTo>
                  <a:lnTo>
                    <a:pt x="1441" y="657"/>
                  </a:lnTo>
                  <a:lnTo>
                    <a:pt x="1441" y="657"/>
                  </a:lnTo>
                  <a:lnTo>
                    <a:pt x="1449" y="649"/>
                  </a:lnTo>
                  <a:lnTo>
                    <a:pt x="1449" y="649"/>
                  </a:lnTo>
                  <a:lnTo>
                    <a:pt x="1457" y="641"/>
                  </a:lnTo>
                  <a:lnTo>
                    <a:pt x="1457" y="641"/>
                  </a:lnTo>
                  <a:lnTo>
                    <a:pt x="1465" y="633"/>
                  </a:lnTo>
                  <a:lnTo>
                    <a:pt x="1465" y="625"/>
                  </a:lnTo>
                  <a:lnTo>
                    <a:pt x="1473" y="625"/>
                  </a:lnTo>
                  <a:lnTo>
                    <a:pt x="1473" y="617"/>
                  </a:lnTo>
                  <a:lnTo>
                    <a:pt x="1473" y="617"/>
                  </a:lnTo>
                  <a:lnTo>
                    <a:pt x="1481" y="609"/>
                  </a:lnTo>
                  <a:lnTo>
                    <a:pt x="1481" y="609"/>
                  </a:lnTo>
                  <a:lnTo>
                    <a:pt x="1489" y="601"/>
                  </a:lnTo>
                  <a:lnTo>
                    <a:pt x="1489" y="593"/>
                  </a:lnTo>
                  <a:lnTo>
                    <a:pt x="1497" y="593"/>
                  </a:lnTo>
                  <a:lnTo>
                    <a:pt x="1497" y="585"/>
                  </a:lnTo>
                  <a:lnTo>
                    <a:pt x="1505" y="577"/>
                  </a:lnTo>
                  <a:lnTo>
                    <a:pt x="1505" y="577"/>
                  </a:lnTo>
                  <a:lnTo>
                    <a:pt x="1513" y="568"/>
                  </a:lnTo>
                  <a:lnTo>
                    <a:pt x="1513" y="568"/>
                  </a:lnTo>
                  <a:lnTo>
                    <a:pt x="1521" y="560"/>
                  </a:lnTo>
                  <a:lnTo>
                    <a:pt x="1521" y="552"/>
                  </a:lnTo>
                  <a:lnTo>
                    <a:pt x="1529" y="552"/>
                  </a:lnTo>
                  <a:lnTo>
                    <a:pt x="1529" y="544"/>
                  </a:lnTo>
                  <a:lnTo>
                    <a:pt x="1529" y="536"/>
                  </a:lnTo>
                  <a:lnTo>
                    <a:pt x="1537" y="536"/>
                  </a:lnTo>
                  <a:lnTo>
                    <a:pt x="1537" y="528"/>
                  </a:lnTo>
                  <a:lnTo>
                    <a:pt x="1545" y="528"/>
                  </a:lnTo>
                  <a:lnTo>
                    <a:pt x="1545" y="520"/>
                  </a:lnTo>
                  <a:lnTo>
                    <a:pt x="1553" y="512"/>
                  </a:lnTo>
                  <a:lnTo>
                    <a:pt x="1553" y="512"/>
                  </a:lnTo>
                  <a:lnTo>
                    <a:pt x="1561" y="504"/>
                  </a:lnTo>
                  <a:lnTo>
                    <a:pt x="1561" y="496"/>
                  </a:lnTo>
                  <a:lnTo>
                    <a:pt x="1569" y="488"/>
                  </a:lnTo>
                  <a:lnTo>
                    <a:pt x="1569" y="488"/>
                  </a:lnTo>
                  <a:lnTo>
                    <a:pt x="1577" y="480"/>
                  </a:lnTo>
                  <a:lnTo>
                    <a:pt x="1577" y="472"/>
                  </a:lnTo>
                  <a:lnTo>
                    <a:pt x="1577" y="472"/>
                  </a:lnTo>
                  <a:lnTo>
                    <a:pt x="1585" y="464"/>
                  </a:lnTo>
                  <a:lnTo>
                    <a:pt x="1585" y="456"/>
                  </a:lnTo>
                  <a:lnTo>
                    <a:pt x="1593" y="456"/>
                  </a:lnTo>
                  <a:lnTo>
                    <a:pt x="1593" y="448"/>
                  </a:lnTo>
                  <a:lnTo>
                    <a:pt x="1601" y="440"/>
                  </a:lnTo>
                  <a:lnTo>
                    <a:pt x="1601" y="432"/>
                  </a:lnTo>
                  <a:lnTo>
                    <a:pt x="1609" y="432"/>
                  </a:lnTo>
                  <a:lnTo>
                    <a:pt x="1609" y="424"/>
                  </a:lnTo>
                  <a:lnTo>
                    <a:pt x="1617" y="416"/>
                  </a:lnTo>
                  <a:lnTo>
                    <a:pt x="1617" y="408"/>
                  </a:lnTo>
                  <a:lnTo>
                    <a:pt x="1625" y="408"/>
                  </a:lnTo>
                  <a:lnTo>
                    <a:pt x="1625" y="400"/>
                  </a:lnTo>
                  <a:lnTo>
                    <a:pt x="1625" y="392"/>
                  </a:lnTo>
                  <a:lnTo>
                    <a:pt x="1633" y="384"/>
                  </a:lnTo>
                  <a:lnTo>
                    <a:pt x="1633" y="384"/>
                  </a:lnTo>
                  <a:lnTo>
                    <a:pt x="1641" y="376"/>
                  </a:lnTo>
                  <a:lnTo>
                    <a:pt x="1641" y="368"/>
                  </a:lnTo>
                  <a:lnTo>
                    <a:pt x="1649" y="360"/>
                  </a:lnTo>
                  <a:lnTo>
                    <a:pt x="1649" y="360"/>
                  </a:lnTo>
                  <a:lnTo>
                    <a:pt x="1657" y="352"/>
                  </a:lnTo>
                  <a:lnTo>
                    <a:pt x="1657" y="344"/>
                  </a:lnTo>
                  <a:lnTo>
                    <a:pt x="1665" y="336"/>
                  </a:lnTo>
                  <a:lnTo>
                    <a:pt x="1665" y="328"/>
                  </a:lnTo>
                  <a:lnTo>
                    <a:pt x="1673" y="328"/>
                  </a:lnTo>
                  <a:lnTo>
                    <a:pt x="1673" y="320"/>
                  </a:lnTo>
                  <a:lnTo>
                    <a:pt x="1673" y="312"/>
                  </a:lnTo>
                  <a:lnTo>
                    <a:pt x="1681" y="304"/>
                  </a:lnTo>
                  <a:lnTo>
                    <a:pt x="1681" y="304"/>
                  </a:lnTo>
                  <a:lnTo>
                    <a:pt x="1689" y="296"/>
                  </a:lnTo>
                  <a:lnTo>
                    <a:pt x="1689" y="288"/>
                  </a:lnTo>
                  <a:lnTo>
                    <a:pt x="1697" y="280"/>
                  </a:lnTo>
                  <a:lnTo>
                    <a:pt x="1697" y="272"/>
                  </a:lnTo>
                  <a:lnTo>
                    <a:pt x="1705" y="272"/>
                  </a:lnTo>
                  <a:lnTo>
                    <a:pt x="1705" y="264"/>
                  </a:lnTo>
                  <a:lnTo>
                    <a:pt x="1713" y="256"/>
                  </a:lnTo>
                  <a:lnTo>
                    <a:pt x="1713" y="248"/>
                  </a:lnTo>
                  <a:lnTo>
                    <a:pt x="1721" y="240"/>
                  </a:lnTo>
                  <a:lnTo>
                    <a:pt x="1721" y="232"/>
                  </a:lnTo>
                  <a:lnTo>
                    <a:pt x="1729" y="232"/>
                  </a:lnTo>
                  <a:lnTo>
                    <a:pt x="1729" y="224"/>
                  </a:lnTo>
                  <a:lnTo>
                    <a:pt x="1729" y="216"/>
                  </a:lnTo>
                  <a:lnTo>
                    <a:pt x="1737" y="208"/>
                  </a:lnTo>
                  <a:lnTo>
                    <a:pt x="1737" y="200"/>
                  </a:lnTo>
                  <a:lnTo>
                    <a:pt x="1745" y="200"/>
                  </a:lnTo>
                  <a:lnTo>
                    <a:pt x="1745" y="192"/>
                  </a:lnTo>
                  <a:lnTo>
                    <a:pt x="1753" y="184"/>
                  </a:lnTo>
                  <a:lnTo>
                    <a:pt x="1753" y="176"/>
                  </a:lnTo>
                  <a:lnTo>
                    <a:pt x="1761" y="176"/>
                  </a:lnTo>
                  <a:lnTo>
                    <a:pt x="1761" y="168"/>
                  </a:lnTo>
                  <a:lnTo>
                    <a:pt x="1769" y="160"/>
                  </a:lnTo>
                  <a:lnTo>
                    <a:pt x="1769" y="160"/>
                  </a:lnTo>
                  <a:lnTo>
                    <a:pt x="1777" y="152"/>
                  </a:lnTo>
                  <a:lnTo>
                    <a:pt x="1777" y="152"/>
                  </a:lnTo>
                  <a:lnTo>
                    <a:pt x="1785" y="144"/>
                  </a:lnTo>
                  <a:lnTo>
                    <a:pt x="1785" y="144"/>
                  </a:lnTo>
                  <a:lnTo>
                    <a:pt x="1793" y="136"/>
                  </a:lnTo>
                  <a:lnTo>
                    <a:pt x="1793" y="136"/>
                  </a:lnTo>
                  <a:lnTo>
                    <a:pt x="1801" y="136"/>
                  </a:lnTo>
                  <a:lnTo>
                    <a:pt x="1801" y="128"/>
                  </a:lnTo>
                  <a:lnTo>
                    <a:pt x="1801" y="128"/>
                  </a:lnTo>
                  <a:lnTo>
                    <a:pt x="1809" y="128"/>
                  </a:lnTo>
                  <a:lnTo>
                    <a:pt x="1817" y="128"/>
                  </a:lnTo>
                  <a:lnTo>
                    <a:pt x="1817" y="120"/>
                  </a:lnTo>
                  <a:lnTo>
                    <a:pt x="1825" y="120"/>
                  </a:lnTo>
                  <a:lnTo>
                    <a:pt x="1825" y="120"/>
                  </a:lnTo>
                  <a:lnTo>
                    <a:pt x="1825" y="120"/>
                  </a:lnTo>
                  <a:lnTo>
                    <a:pt x="1833" y="120"/>
                  </a:lnTo>
                  <a:lnTo>
                    <a:pt x="1833" y="120"/>
                  </a:lnTo>
                  <a:lnTo>
                    <a:pt x="1841" y="120"/>
                  </a:lnTo>
                  <a:lnTo>
                    <a:pt x="1841" y="120"/>
                  </a:lnTo>
                  <a:lnTo>
                    <a:pt x="1841" y="120"/>
                  </a:lnTo>
                  <a:lnTo>
                    <a:pt x="1849" y="120"/>
                  </a:lnTo>
                  <a:lnTo>
                    <a:pt x="1849" y="120"/>
                  </a:lnTo>
                  <a:lnTo>
                    <a:pt x="1857" y="120"/>
                  </a:lnTo>
                  <a:lnTo>
                    <a:pt x="1857" y="120"/>
                  </a:lnTo>
                  <a:lnTo>
                    <a:pt x="1857" y="120"/>
                  </a:lnTo>
                  <a:lnTo>
                    <a:pt x="1865" y="120"/>
                  </a:lnTo>
                  <a:lnTo>
                    <a:pt x="1865" y="120"/>
                  </a:lnTo>
                  <a:lnTo>
                    <a:pt x="1865" y="120"/>
                  </a:lnTo>
                  <a:lnTo>
                    <a:pt x="1873" y="120"/>
                  </a:lnTo>
                  <a:lnTo>
                    <a:pt x="1873" y="120"/>
                  </a:lnTo>
                  <a:lnTo>
                    <a:pt x="1881" y="120"/>
                  </a:lnTo>
                  <a:lnTo>
                    <a:pt x="1881" y="120"/>
                  </a:lnTo>
                  <a:lnTo>
                    <a:pt x="1881" y="120"/>
                  </a:lnTo>
                  <a:lnTo>
                    <a:pt x="1881" y="120"/>
                  </a:lnTo>
                  <a:lnTo>
                    <a:pt x="1889" y="120"/>
                  </a:lnTo>
                  <a:lnTo>
                    <a:pt x="1889" y="120"/>
                  </a:lnTo>
                  <a:lnTo>
                    <a:pt x="1889" y="120"/>
                  </a:lnTo>
                  <a:lnTo>
                    <a:pt x="1889" y="112"/>
                  </a:lnTo>
                  <a:lnTo>
                    <a:pt x="1897" y="112"/>
                  </a:lnTo>
                  <a:lnTo>
                    <a:pt x="1897" y="112"/>
                  </a:lnTo>
                  <a:lnTo>
                    <a:pt x="1905" y="112"/>
                  </a:lnTo>
                  <a:lnTo>
                    <a:pt x="1905" y="112"/>
                  </a:lnTo>
                  <a:lnTo>
                    <a:pt x="1913" y="112"/>
                  </a:lnTo>
                  <a:lnTo>
                    <a:pt x="1913" y="104"/>
                  </a:lnTo>
                  <a:lnTo>
                    <a:pt x="1913" y="104"/>
                  </a:lnTo>
                  <a:lnTo>
                    <a:pt x="1921" y="104"/>
                  </a:lnTo>
                  <a:lnTo>
                    <a:pt x="1921" y="96"/>
                  </a:lnTo>
                  <a:lnTo>
                    <a:pt x="1921" y="104"/>
                  </a:lnTo>
                  <a:lnTo>
                    <a:pt x="1929" y="96"/>
                  </a:lnTo>
                  <a:lnTo>
                    <a:pt x="1929" y="96"/>
                  </a:lnTo>
                  <a:lnTo>
                    <a:pt x="1929" y="96"/>
                  </a:lnTo>
                  <a:lnTo>
                    <a:pt x="1929" y="96"/>
                  </a:lnTo>
                  <a:lnTo>
                    <a:pt x="1929" y="96"/>
                  </a:lnTo>
                  <a:lnTo>
                    <a:pt x="1937" y="88"/>
                  </a:lnTo>
                  <a:lnTo>
                    <a:pt x="1937" y="88"/>
                  </a:lnTo>
                  <a:lnTo>
                    <a:pt x="1937" y="88"/>
                  </a:lnTo>
                  <a:lnTo>
                    <a:pt x="1937" y="88"/>
                  </a:lnTo>
                  <a:lnTo>
                    <a:pt x="1945" y="80"/>
                  </a:lnTo>
                  <a:lnTo>
                    <a:pt x="1945" y="80"/>
                  </a:lnTo>
                  <a:lnTo>
                    <a:pt x="1953" y="72"/>
                  </a:lnTo>
                  <a:lnTo>
                    <a:pt x="1953" y="80"/>
                  </a:lnTo>
                  <a:lnTo>
                    <a:pt x="1953" y="72"/>
                  </a:lnTo>
                  <a:lnTo>
                    <a:pt x="1961" y="64"/>
                  </a:lnTo>
                  <a:lnTo>
                    <a:pt x="1961" y="64"/>
                  </a:lnTo>
                  <a:lnTo>
                    <a:pt x="1969" y="56"/>
                  </a:lnTo>
                  <a:lnTo>
                    <a:pt x="1969" y="56"/>
                  </a:lnTo>
                  <a:lnTo>
                    <a:pt x="1977" y="48"/>
                  </a:lnTo>
                  <a:lnTo>
                    <a:pt x="1977" y="48"/>
                  </a:lnTo>
                  <a:lnTo>
                    <a:pt x="1985" y="40"/>
                  </a:lnTo>
                  <a:lnTo>
                    <a:pt x="1985" y="40"/>
                  </a:lnTo>
                  <a:lnTo>
                    <a:pt x="1985" y="32"/>
                  </a:lnTo>
                  <a:lnTo>
                    <a:pt x="1993" y="32"/>
                  </a:lnTo>
                  <a:lnTo>
                    <a:pt x="2001" y="24"/>
                  </a:lnTo>
                  <a:lnTo>
                    <a:pt x="2001" y="24"/>
                  </a:lnTo>
                  <a:lnTo>
                    <a:pt x="2001" y="24"/>
                  </a:lnTo>
                  <a:lnTo>
                    <a:pt x="2009" y="16"/>
                  </a:lnTo>
                  <a:lnTo>
                    <a:pt x="2017" y="16"/>
                  </a:lnTo>
                  <a:lnTo>
                    <a:pt x="2017" y="16"/>
                  </a:lnTo>
                  <a:lnTo>
                    <a:pt x="2017" y="8"/>
                  </a:lnTo>
                  <a:lnTo>
                    <a:pt x="2026" y="8"/>
                  </a:lnTo>
                  <a:lnTo>
                    <a:pt x="2026" y="8"/>
                  </a:lnTo>
                  <a:lnTo>
                    <a:pt x="2034" y="8"/>
                  </a:lnTo>
                  <a:lnTo>
                    <a:pt x="2034" y="8"/>
                  </a:lnTo>
                  <a:lnTo>
                    <a:pt x="2034" y="0"/>
                  </a:lnTo>
                  <a:lnTo>
                    <a:pt x="2042" y="0"/>
                  </a:lnTo>
                  <a:lnTo>
                    <a:pt x="2042" y="0"/>
                  </a:lnTo>
                  <a:lnTo>
                    <a:pt x="2042" y="0"/>
                  </a:lnTo>
                  <a:lnTo>
                    <a:pt x="2050" y="0"/>
                  </a:lnTo>
                  <a:lnTo>
                    <a:pt x="2050" y="0"/>
                  </a:lnTo>
                  <a:lnTo>
                    <a:pt x="2050" y="0"/>
                  </a:lnTo>
                  <a:lnTo>
                    <a:pt x="2058" y="0"/>
                  </a:lnTo>
                  <a:lnTo>
                    <a:pt x="2058" y="0"/>
                  </a:lnTo>
                  <a:lnTo>
                    <a:pt x="2058" y="0"/>
                  </a:lnTo>
                  <a:lnTo>
                    <a:pt x="2066" y="0"/>
                  </a:lnTo>
                  <a:lnTo>
                    <a:pt x="2066" y="0"/>
                  </a:lnTo>
                  <a:lnTo>
                    <a:pt x="2074" y="0"/>
                  </a:lnTo>
                  <a:lnTo>
                    <a:pt x="2074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90" y="0"/>
                  </a:lnTo>
                  <a:lnTo>
                    <a:pt x="2090" y="0"/>
                  </a:lnTo>
                  <a:lnTo>
                    <a:pt x="2098" y="0"/>
                  </a:lnTo>
                  <a:lnTo>
                    <a:pt x="2098" y="0"/>
                  </a:lnTo>
                  <a:lnTo>
                    <a:pt x="2106" y="0"/>
                  </a:lnTo>
                  <a:lnTo>
                    <a:pt x="2106" y="8"/>
                  </a:lnTo>
                  <a:lnTo>
                    <a:pt x="2106" y="8"/>
                  </a:lnTo>
                  <a:lnTo>
                    <a:pt x="2114" y="8"/>
                  </a:lnTo>
                  <a:lnTo>
                    <a:pt x="2114" y="8"/>
                  </a:lnTo>
                  <a:lnTo>
                    <a:pt x="2122" y="16"/>
                  </a:lnTo>
                  <a:lnTo>
                    <a:pt x="2122" y="16"/>
                  </a:lnTo>
                  <a:lnTo>
                    <a:pt x="2130" y="16"/>
                  </a:lnTo>
                  <a:lnTo>
                    <a:pt x="2130" y="24"/>
                  </a:lnTo>
                  <a:lnTo>
                    <a:pt x="2138" y="24"/>
                  </a:lnTo>
                  <a:lnTo>
                    <a:pt x="2138" y="24"/>
                  </a:lnTo>
                  <a:lnTo>
                    <a:pt x="2146" y="32"/>
                  </a:lnTo>
                  <a:lnTo>
                    <a:pt x="2146" y="32"/>
                  </a:lnTo>
                  <a:lnTo>
                    <a:pt x="2154" y="40"/>
                  </a:lnTo>
                  <a:lnTo>
                    <a:pt x="2154" y="48"/>
                  </a:lnTo>
                  <a:lnTo>
                    <a:pt x="2162" y="48"/>
                  </a:lnTo>
                  <a:lnTo>
                    <a:pt x="2162" y="56"/>
                  </a:lnTo>
                  <a:lnTo>
                    <a:pt x="2170" y="56"/>
                  </a:lnTo>
                  <a:lnTo>
                    <a:pt x="2170" y="64"/>
                  </a:lnTo>
                  <a:lnTo>
                    <a:pt x="2178" y="64"/>
                  </a:lnTo>
                  <a:lnTo>
                    <a:pt x="2178" y="72"/>
                  </a:lnTo>
                  <a:lnTo>
                    <a:pt x="2186" y="80"/>
                  </a:lnTo>
                  <a:lnTo>
                    <a:pt x="2186" y="88"/>
                  </a:lnTo>
                  <a:lnTo>
                    <a:pt x="2194" y="88"/>
                  </a:lnTo>
                  <a:lnTo>
                    <a:pt x="2194" y="96"/>
                  </a:lnTo>
                  <a:lnTo>
                    <a:pt x="2202" y="104"/>
                  </a:lnTo>
                  <a:lnTo>
                    <a:pt x="2202" y="112"/>
                  </a:lnTo>
                  <a:lnTo>
                    <a:pt x="2210" y="120"/>
                  </a:lnTo>
                  <a:lnTo>
                    <a:pt x="2210" y="128"/>
                  </a:lnTo>
                  <a:lnTo>
                    <a:pt x="2218" y="128"/>
                  </a:lnTo>
                  <a:lnTo>
                    <a:pt x="2218" y="136"/>
                  </a:lnTo>
                  <a:lnTo>
                    <a:pt x="2226" y="144"/>
                  </a:lnTo>
                  <a:lnTo>
                    <a:pt x="2226" y="152"/>
                  </a:lnTo>
                  <a:lnTo>
                    <a:pt x="2226" y="152"/>
                  </a:lnTo>
                  <a:lnTo>
                    <a:pt x="2234" y="160"/>
                  </a:lnTo>
                  <a:lnTo>
                    <a:pt x="2234" y="168"/>
                  </a:lnTo>
                  <a:lnTo>
                    <a:pt x="2242" y="176"/>
                  </a:lnTo>
                  <a:lnTo>
                    <a:pt x="2242" y="176"/>
                  </a:lnTo>
                  <a:lnTo>
                    <a:pt x="2250" y="184"/>
                  </a:lnTo>
                  <a:lnTo>
                    <a:pt x="2250" y="192"/>
                  </a:lnTo>
                  <a:lnTo>
                    <a:pt x="2258" y="192"/>
                  </a:lnTo>
                  <a:lnTo>
                    <a:pt x="2258" y="200"/>
                  </a:lnTo>
                  <a:lnTo>
                    <a:pt x="2266" y="200"/>
                  </a:lnTo>
                  <a:lnTo>
                    <a:pt x="2266" y="208"/>
                  </a:lnTo>
                  <a:lnTo>
                    <a:pt x="2266" y="216"/>
                  </a:lnTo>
                  <a:lnTo>
                    <a:pt x="2274" y="216"/>
                  </a:lnTo>
                  <a:lnTo>
                    <a:pt x="2274" y="224"/>
                  </a:lnTo>
                  <a:lnTo>
                    <a:pt x="2282" y="224"/>
                  </a:lnTo>
                  <a:lnTo>
                    <a:pt x="2282" y="232"/>
                  </a:lnTo>
                  <a:lnTo>
                    <a:pt x="2290" y="232"/>
                  </a:lnTo>
                  <a:lnTo>
                    <a:pt x="2290" y="240"/>
                  </a:lnTo>
                  <a:lnTo>
                    <a:pt x="2298" y="248"/>
                  </a:lnTo>
                  <a:lnTo>
                    <a:pt x="2298" y="248"/>
                  </a:lnTo>
                  <a:lnTo>
                    <a:pt x="2306" y="248"/>
                  </a:lnTo>
                  <a:lnTo>
                    <a:pt x="2306" y="256"/>
                  </a:lnTo>
                  <a:lnTo>
                    <a:pt x="2306" y="256"/>
                  </a:lnTo>
                  <a:lnTo>
                    <a:pt x="2314" y="264"/>
                  </a:lnTo>
                  <a:lnTo>
                    <a:pt x="2314" y="264"/>
                  </a:lnTo>
                  <a:lnTo>
                    <a:pt x="2322" y="272"/>
                  </a:lnTo>
                  <a:lnTo>
                    <a:pt x="2322" y="272"/>
                  </a:lnTo>
                  <a:lnTo>
                    <a:pt x="2330" y="272"/>
                  </a:lnTo>
                  <a:lnTo>
                    <a:pt x="2330" y="280"/>
                  </a:lnTo>
                  <a:lnTo>
                    <a:pt x="2338" y="280"/>
                  </a:lnTo>
                  <a:lnTo>
                    <a:pt x="2338" y="288"/>
                  </a:lnTo>
                  <a:lnTo>
                    <a:pt x="2346" y="288"/>
                  </a:lnTo>
                  <a:lnTo>
                    <a:pt x="2346" y="288"/>
                  </a:lnTo>
                  <a:lnTo>
                    <a:pt x="2346" y="296"/>
                  </a:lnTo>
                  <a:lnTo>
                    <a:pt x="2354" y="296"/>
                  </a:lnTo>
                  <a:lnTo>
                    <a:pt x="2354" y="296"/>
                  </a:lnTo>
                  <a:lnTo>
                    <a:pt x="2362" y="304"/>
                  </a:lnTo>
                  <a:lnTo>
                    <a:pt x="2362" y="304"/>
                  </a:lnTo>
                  <a:lnTo>
                    <a:pt x="2370" y="304"/>
                  </a:lnTo>
                  <a:lnTo>
                    <a:pt x="2370" y="312"/>
                  </a:lnTo>
                  <a:lnTo>
                    <a:pt x="2378" y="312"/>
                  </a:lnTo>
                  <a:lnTo>
                    <a:pt x="2370" y="312"/>
                  </a:lnTo>
                  <a:lnTo>
                    <a:pt x="2378" y="312"/>
                  </a:lnTo>
                  <a:lnTo>
                    <a:pt x="2378" y="312"/>
                  </a:lnTo>
                  <a:lnTo>
                    <a:pt x="2386" y="312"/>
                  </a:lnTo>
                  <a:lnTo>
                    <a:pt x="2378" y="312"/>
                  </a:lnTo>
                  <a:lnTo>
                    <a:pt x="2386" y="320"/>
                  </a:lnTo>
                  <a:lnTo>
                    <a:pt x="2386" y="320"/>
                  </a:lnTo>
                  <a:lnTo>
                    <a:pt x="2394" y="320"/>
                  </a:lnTo>
                  <a:lnTo>
                    <a:pt x="2394" y="320"/>
                  </a:lnTo>
                  <a:lnTo>
                    <a:pt x="2402" y="328"/>
                  </a:lnTo>
                  <a:lnTo>
                    <a:pt x="2402" y="328"/>
                  </a:lnTo>
                  <a:lnTo>
                    <a:pt x="2402" y="328"/>
                  </a:lnTo>
                  <a:lnTo>
                    <a:pt x="2410" y="328"/>
                  </a:lnTo>
                  <a:lnTo>
                    <a:pt x="2410" y="328"/>
                  </a:lnTo>
                  <a:lnTo>
                    <a:pt x="2410" y="328"/>
                  </a:lnTo>
                  <a:lnTo>
                    <a:pt x="2418" y="328"/>
                  </a:lnTo>
                  <a:lnTo>
                    <a:pt x="2418" y="336"/>
                  </a:lnTo>
                  <a:lnTo>
                    <a:pt x="2418" y="336"/>
                  </a:lnTo>
                  <a:lnTo>
                    <a:pt x="2426" y="336"/>
                  </a:lnTo>
                  <a:lnTo>
                    <a:pt x="2426" y="336"/>
                  </a:lnTo>
                  <a:lnTo>
                    <a:pt x="2434" y="336"/>
                  </a:lnTo>
                  <a:lnTo>
                    <a:pt x="2434" y="344"/>
                  </a:lnTo>
                  <a:lnTo>
                    <a:pt x="2434" y="336"/>
                  </a:lnTo>
                  <a:lnTo>
                    <a:pt x="2442" y="344"/>
                  </a:lnTo>
                  <a:lnTo>
                    <a:pt x="2442" y="344"/>
                  </a:lnTo>
                  <a:lnTo>
                    <a:pt x="2450" y="344"/>
                  </a:lnTo>
                  <a:lnTo>
                    <a:pt x="2450" y="344"/>
                  </a:lnTo>
                  <a:lnTo>
                    <a:pt x="2450" y="344"/>
                  </a:lnTo>
                  <a:lnTo>
                    <a:pt x="2458" y="344"/>
                  </a:lnTo>
                  <a:lnTo>
                    <a:pt x="2458" y="344"/>
                  </a:lnTo>
                  <a:lnTo>
                    <a:pt x="2466" y="352"/>
                  </a:lnTo>
                  <a:lnTo>
                    <a:pt x="2466" y="352"/>
                  </a:lnTo>
                  <a:lnTo>
                    <a:pt x="2474" y="352"/>
                  </a:lnTo>
                  <a:lnTo>
                    <a:pt x="2474" y="352"/>
                  </a:lnTo>
                  <a:lnTo>
                    <a:pt x="2482" y="352"/>
                  </a:lnTo>
                  <a:lnTo>
                    <a:pt x="2482" y="352"/>
                  </a:lnTo>
                  <a:lnTo>
                    <a:pt x="2482" y="352"/>
                  </a:lnTo>
                  <a:lnTo>
                    <a:pt x="2482" y="352"/>
                  </a:lnTo>
                  <a:lnTo>
                    <a:pt x="2490" y="352"/>
                  </a:lnTo>
                  <a:lnTo>
                    <a:pt x="2490" y="352"/>
                  </a:lnTo>
                  <a:lnTo>
                    <a:pt x="2498" y="352"/>
                  </a:lnTo>
                  <a:lnTo>
                    <a:pt x="2506" y="360"/>
                  </a:lnTo>
                  <a:lnTo>
                    <a:pt x="2506" y="368"/>
                  </a:lnTo>
                  <a:lnTo>
                    <a:pt x="2506" y="376"/>
                  </a:lnTo>
                  <a:lnTo>
                    <a:pt x="2490" y="376"/>
                  </a:lnTo>
                  <a:lnTo>
                    <a:pt x="2490" y="376"/>
                  </a:lnTo>
                  <a:lnTo>
                    <a:pt x="2490" y="376"/>
                  </a:lnTo>
                  <a:lnTo>
                    <a:pt x="2482" y="376"/>
                  </a:lnTo>
                  <a:lnTo>
                    <a:pt x="2482" y="376"/>
                  </a:lnTo>
                  <a:lnTo>
                    <a:pt x="2474" y="376"/>
                  </a:lnTo>
                  <a:lnTo>
                    <a:pt x="2474" y="376"/>
                  </a:lnTo>
                  <a:lnTo>
                    <a:pt x="2474" y="376"/>
                  </a:lnTo>
                  <a:lnTo>
                    <a:pt x="2466" y="376"/>
                  </a:lnTo>
                  <a:lnTo>
                    <a:pt x="2466" y="376"/>
                  </a:lnTo>
                  <a:lnTo>
                    <a:pt x="2458" y="368"/>
                  </a:lnTo>
                  <a:lnTo>
                    <a:pt x="2458" y="368"/>
                  </a:lnTo>
                  <a:lnTo>
                    <a:pt x="2450" y="368"/>
                  </a:lnTo>
                  <a:lnTo>
                    <a:pt x="2450" y="368"/>
                  </a:lnTo>
                  <a:lnTo>
                    <a:pt x="2442" y="368"/>
                  </a:lnTo>
                  <a:lnTo>
                    <a:pt x="2442" y="368"/>
                  </a:lnTo>
                  <a:lnTo>
                    <a:pt x="2434" y="368"/>
                  </a:lnTo>
                  <a:lnTo>
                    <a:pt x="2434" y="368"/>
                  </a:lnTo>
                  <a:lnTo>
                    <a:pt x="2426" y="360"/>
                  </a:lnTo>
                  <a:lnTo>
                    <a:pt x="2426" y="360"/>
                  </a:lnTo>
                  <a:lnTo>
                    <a:pt x="2426" y="360"/>
                  </a:lnTo>
                  <a:lnTo>
                    <a:pt x="2418" y="360"/>
                  </a:lnTo>
                  <a:lnTo>
                    <a:pt x="2418" y="360"/>
                  </a:lnTo>
                  <a:lnTo>
                    <a:pt x="2410" y="360"/>
                  </a:lnTo>
                  <a:lnTo>
                    <a:pt x="2410" y="352"/>
                  </a:lnTo>
                  <a:lnTo>
                    <a:pt x="2402" y="352"/>
                  </a:lnTo>
                  <a:lnTo>
                    <a:pt x="2402" y="352"/>
                  </a:lnTo>
                  <a:lnTo>
                    <a:pt x="2394" y="352"/>
                  </a:lnTo>
                  <a:lnTo>
                    <a:pt x="2402" y="352"/>
                  </a:lnTo>
                  <a:lnTo>
                    <a:pt x="2394" y="352"/>
                  </a:lnTo>
                  <a:lnTo>
                    <a:pt x="2394" y="344"/>
                  </a:lnTo>
                  <a:lnTo>
                    <a:pt x="2386" y="344"/>
                  </a:lnTo>
                  <a:lnTo>
                    <a:pt x="2386" y="344"/>
                  </a:lnTo>
                  <a:lnTo>
                    <a:pt x="2386" y="344"/>
                  </a:lnTo>
                  <a:lnTo>
                    <a:pt x="2378" y="336"/>
                  </a:lnTo>
                  <a:lnTo>
                    <a:pt x="2378" y="336"/>
                  </a:lnTo>
                  <a:lnTo>
                    <a:pt x="2370" y="336"/>
                  </a:lnTo>
                  <a:lnTo>
                    <a:pt x="2370" y="336"/>
                  </a:lnTo>
                  <a:lnTo>
                    <a:pt x="2362" y="336"/>
                  </a:lnTo>
                  <a:lnTo>
                    <a:pt x="2370" y="336"/>
                  </a:lnTo>
                  <a:lnTo>
                    <a:pt x="2362" y="328"/>
                  </a:lnTo>
                  <a:lnTo>
                    <a:pt x="2362" y="328"/>
                  </a:lnTo>
                  <a:lnTo>
                    <a:pt x="2362" y="328"/>
                  </a:lnTo>
                  <a:lnTo>
                    <a:pt x="2354" y="328"/>
                  </a:lnTo>
                  <a:lnTo>
                    <a:pt x="2354" y="320"/>
                  </a:lnTo>
                  <a:lnTo>
                    <a:pt x="2346" y="320"/>
                  </a:lnTo>
                  <a:lnTo>
                    <a:pt x="2346" y="320"/>
                  </a:lnTo>
                  <a:lnTo>
                    <a:pt x="2338" y="312"/>
                  </a:lnTo>
                  <a:lnTo>
                    <a:pt x="2338" y="312"/>
                  </a:lnTo>
                  <a:lnTo>
                    <a:pt x="2330" y="312"/>
                  </a:lnTo>
                  <a:lnTo>
                    <a:pt x="2330" y="304"/>
                  </a:lnTo>
                  <a:lnTo>
                    <a:pt x="2322" y="304"/>
                  </a:lnTo>
                  <a:lnTo>
                    <a:pt x="2322" y="304"/>
                  </a:lnTo>
                  <a:lnTo>
                    <a:pt x="2314" y="296"/>
                  </a:lnTo>
                  <a:lnTo>
                    <a:pt x="2314" y="296"/>
                  </a:lnTo>
                  <a:lnTo>
                    <a:pt x="2306" y="288"/>
                  </a:lnTo>
                  <a:lnTo>
                    <a:pt x="2306" y="288"/>
                  </a:lnTo>
                  <a:lnTo>
                    <a:pt x="2298" y="280"/>
                  </a:lnTo>
                  <a:lnTo>
                    <a:pt x="2298" y="280"/>
                  </a:lnTo>
                  <a:lnTo>
                    <a:pt x="2290" y="272"/>
                  </a:lnTo>
                  <a:lnTo>
                    <a:pt x="2290" y="272"/>
                  </a:lnTo>
                  <a:lnTo>
                    <a:pt x="2282" y="272"/>
                  </a:lnTo>
                  <a:lnTo>
                    <a:pt x="2282" y="264"/>
                  </a:lnTo>
                  <a:lnTo>
                    <a:pt x="2274" y="256"/>
                  </a:lnTo>
                  <a:lnTo>
                    <a:pt x="2274" y="256"/>
                  </a:lnTo>
                  <a:lnTo>
                    <a:pt x="2274" y="248"/>
                  </a:lnTo>
                  <a:lnTo>
                    <a:pt x="2266" y="248"/>
                  </a:lnTo>
                  <a:lnTo>
                    <a:pt x="2266" y="240"/>
                  </a:lnTo>
                  <a:lnTo>
                    <a:pt x="2258" y="240"/>
                  </a:lnTo>
                  <a:lnTo>
                    <a:pt x="2258" y="232"/>
                  </a:lnTo>
                  <a:lnTo>
                    <a:pt x="2250" y="232"/>
                  </a:lnTo>
                  <a:lnTo>
                    <a:pt x="2250" y="224"/>
                  </a:lnTo>
                  <a:lnTo>
                    <a:pt x="2242" y="216"/>
                  </a:lnTo>
                  <a:lnTo>
                    <a:pt x="2242" y="216"/>
                  </a:lnTo>
                  <a:lnTo>
                    <a:pt x="2234" y="208"/>
                  </a:lnTo>
                  <a:lnTo>
                    <a:pt x="2234" y="200"/>
                  </a:lnTo>
                  <a:lnTo>
                    <a:pt x="2226" y="200"/>
                  </a:lnTo>
                  <a:lnTo>
                    <a:pt x="2226" y="192"/>
                  </a:lnTo>
                  <a:lnTo>
                    <a:pt x="2218" y="184"/>
                  </a:lnTo>
                  <a:lnTo>
                    <a:pt x="2218" y="184"/>
                  </a:lnTo>
                  <a:lnTo>
                    <a:pt x="2210" y="176"/>
                  </a:lnTo>
                  <a:lnTo>
                    <a:pt x="2210" y="168"/>
                  </a:lnTo>
                  <a:lnTo>
                    <a:pt x="2202" y="160"/>
                  </a:lnTo>
                  <a:lnTo>
                    <a:pt x="2202" y="152"/>
                  </a:lnTo>
                  <a:lnTo>
                    <a:pt x="2194" y="152"/>
                  </a:lnTo>
                  <a:lnTo>
                    <a:pt x="2194" y="144"/>
                  </a:lnTo>
                  <a:lnTo>
                    <a:pt x="2194" y="136"/>
                  </a:lnTo>
                  <a:lnTo>
                    <a:pt x="2186" y="128"/>
                  </a:lnTo>
                  <a:lnTo>
                    <a:pt x="2186" y="120"/>
                  </a:lnTo>
                  <a:lnTo>
                    <a:pt x="2178" y="120"/>
                  </a:lnTo>
                  <a:lnTo>
                    <a:pt x="2178" y="112"/>
                  </a:lnTo>
                  <a:lnTo>
                    <a:pt x="2170" y="104"/>
                  </a:lnTo>
                  <a:lnTo>
                    <a:pt x="2170" y="96"/>
                  </a:lnTo>
                  <a:lnTo>
                    <a:pt x="2162" y="96"/>
                  </a:lnTo>
                  <a:lnTo>
                    <a:pt x="2162" y="88"/>
                  </a:lnTo>
                  <a:lnTo>
                    <a:pt x="2154" y="80"/>
                  </a:lnTo>
                  <a:lnTo>
                    <a:pt x="2154" y="80"/>
                  </a:lnTo>
                  <a:lnTo>
                    <a:pt x="2154" y="72"/>
                  </a:lnTo>
                  <a:lnTo>
                    <a:pt x="2146" y="64"/>
                  </a:lnTo>
                  <a:lnTo>
                    <a:pt x="2146" y="64"/>
                  </a:lnTo>
                  <a:lnTo>
                    <a:pt x="2138" y="56"/>
                  </a:lnTo>
                  <a:lnTo>
                    <a:pt x="2138" y="56"/>
                  </a:lnTo>
                  <a:lnTo>
                    <a:pt x="2130" y="56"/>
                  </a:lnTo>
                  <a:lnTo>
                    <a:pt x="2130" y="48"/>
                  </a:lnTo>
                  <a:lnTo>
                    <a:pt x="2122" y="48"/>
                  </a:lnTo>
                  <a:lnTo>
                    <a:pt x="2122" y="40"/>
                  </a:lnTo>
                  <a:lnTo>
                    <a:pt x="2114" y="40"/>
                  </a:lnTo>
                  <a:lnTo>
                    <a:pt x="2114" y="40"/>
                  </a:lnTo>
                  <a:lnTo>
                    <a:pt x="2114" y="32"/>
                  </a:lnTo>
                  <a:lnTo>
                    <a:pt x="2106" y="32"/>
                  </a:lnTo>
                  <a:lnTo>
                    <a:pt x="2106" y="32"/>
                  </a:lnTo>
                  <a:lnTo>
                    <a:pt x="2106" y="32"/>
                  </a:lnTo>
                  <a:lnTo>
                    <a:pt x="2098" y="32"/>
                  </a:lnTo>
                  <a:lnTo>
                    <a:pt x="2098" y="24"/>
                  </a:lnTo>
                  <a:lnTo>
                    <a:pt x="2098" y="24"/>
                  </a:lnTo>
                  <a:lnTo>
                    <a:pt x="2090" y="24"/>
                  </a:lnTo>
                  <a:lnTo>
                    <a:pt x="2090" y="24"/>
                  </a:lnTo>
                  <a:lnTo>
                    <a:pt x="2082" y="24"/>
                  </a:lnTo>
                  <a:lnTo>
                    <a:pt x="2082" y="24"/>
                  </a:lnTo>
                  <a:lnTo>
                    <a:pt x="2082" y="24"/>
                  </a:lnTo>
                  <a:lnTo>
                    <a:pt x="2074" y="24"/>
                  </a:lnTo>
                  <a:lnTo>
                    <a:pt x="2074" y="24"/>
                  </a:lnTo>
                  <a:lnTo>
                    <a:pt x="2074" y="24"/>
                  </a:lnTo>
                  <a:lnTo>
                    <a:pt x="2066" y="24"/>
                  </a:lnTo>
                  <a:lnTo>
                    <a:pt x="2066" y="24"/>
                  </a:lnTo>
                  <a:lnTo>
                    <a:pt x="2058" y="24"/>
                  </a:lnTo>
                  <a:lnTo>
                    <a:pt x="2066" y="24"/>
                  </a:lnTo>
                  <a:lnTo>
                    <a:pt x="2058" y="24"/>
                  </a:lnTo>
                  <a:lnTo>
                    <a:pt x="2058" y="24"/>
                  </a:lnTo>
                  <a:lnTo>
                    <a:pt x="2058" y="24"/>
                  </a:lnTo>
                  <a:lnTo>
                    <a:pt x="2058" y="24"/>
                  </a:lnTo>
                  <a:lnTo>
                    <a:pt x="2050" y="24"/>
                  </a:lnTo>
                  <a:lnTo>
                    <a:pt x="2050" y="24"/>
                  </a:lnTo>
                  <a:lnTo>
                    <a:pt x="2050" y="24"/>
                  </a:lnTo>
                  <a:lnTo>
                    <a:pt x="2042" y="24"/>
                  </a:lnTo>
                  <a:lnTo>
                    <a:pt x="2042" y="24"/>
                  </a:lnTo>
                  <a:lnTo>
                    <a:pt x="2042" y="24"/>
                  </a:lnTo>
                  <a:lnTo>
                    <a:pt x="2034" y="32"/>
                  </a:lnTo>
                  <a:lnTo>
                    <a:pt x="2034" y="32"/>
                  </a:lnTo>
                  <a:lnTo>
                    <a:pt x="2034" y="32"/>
                  </a:lnTo>
                  <a:lnTo>
                    <a:pt x="2034" y="32"/>
                  </a:lnTo>
                  <a:lnTo>
                    <a:pt x="2026" y="32"/>
                  </a:lnTo>
                  <a:lnTo>
                    <a:pt x="2026" y="40"/>
                  </a:lnTo>
                  <a:lnTo>
                    <a:pt x="2017" y="40"/>
                  </a:lnTo>
                  <a:lnTo>
                    <a:pt x="2017" y="40"/>
                  </a:lnTo>
                  <a:lnTo>
                    <a:pt x="2009" y="48"/>
                  </a:lnTo>
                  <a:lnTo>
                    <a:pt x="2009" y="48"/>
                  </a:lnTo>
                  <a:lnTo>
                    <a:pt x="2009" y="48"/>
                  </a:lnTo>
                  <a:lnTo>
                    <a:pt x="2001" y="56"/>
                  </a:lnTo>
                  <a:lnTo>
                    <a:pt x="2001" y="56"/>
                  </a:lnTo>
                  <a:lnTo>
                    <a:pt x="1993" y="64"/>
                  </a:lnTo>
                  <a:lnTo>
                    <a:pt x="1993" y="64"/>
                  </a:lnTo>
                  <a:lnTo>
                    <a:pt x="1985" y="72"/>
                  </a:lnTo>
                  <a:lnTo>
                    <a:pt x="1985" y="72"/>
                  </a:lnTo>
                  <a:lnTo>
                    <a:pt x="1977" y="80"/>
                  </a:lnTo>
                  <a:lnTo>
                    <a:pt x="1977" y="80"/>
                  </a:lnTo>
                  <a:lnTo>
                    <a:pt x="1977" y="88"/>
                  </a:lnTo>
                  <a:lnTo>
                    <a:pt x="1969" y="88"/>
                  </a:lnTo>
                  <a:lnTo>
                    <a:pt x="1969" y="96"/>
                  </a:lnTo>
                  <a:lnTo>
                    <a:pt x="1969" y="96"/>
                  </a:lnTo>
                  <a:lnTo>
                    <a:pt x="1961" y="104"/>
                  </a:lnTo>
                  <a:lnTo>
                    <a:pt x="1961" y="104"/>
                  </a:lnTo>
                  <a:lnTo>
                    <a:pt x="1953" y="104"/>
                  </a:lnTo>
                  <a:lnTo>
                    <a:pt x="1953" y="104"/>
                  </a:lnTo>
                  <a:lnTo>
                    <a:pt x="1945" y="112"/>
                  </a:lnTo>
                  <a:lnTo>
                    <a:pt x="1953" y="112"/>
                  </a:lnTo>
                  <a:lnTo>
                    <a:pt x="1945" y="112"/>
                  </a:lnTo>
                  <a:lnTo>
                    <a:pt x="1945" y="112"/>
                  </a:lnTo>
                  <a:lnTo>
                    <a:pt x="1937" y="120"/>
                  </a:lnTo>
                  <a:lnTo>
                    <a:pt x="1945" y="120"/>
                  </a:lnTo>
                  <a:lnTo>
                    <a:pt x="1937" y="120"/>
                  </a:lnTo>
                  <a:lnTo>
                    <a:pt x="1937" y="120"/>
                  </a:lnTo>
                  <a:lnTo>
                    <a:pt x="1937" y="120"/>
                  </a:lnTo>
                  <a:lnTo>
                    <a:pt x="1929" y="128"/>
                  </a:lnTo>
                  <a:lnTo>
                    <a:pt x="1921" y="128"/>
                  </a:lnTo>
                  <a:lnTo>
                    <a:pt x="1921" y="128"/>
                  </a:lnTo>
                  <a:lnTo>
                    <a:pt x="1913" y="136"/>
                  </a:lnTo>
                  <a:lnTo>
                    <a:pt x="1913" y="136"/>
                  </a:lnTo>
                  <a:lnTo>
                    <a:pt x="1905" y="136"/>
                  </a:lnTo>
                  <a:lnTo>
                    <a:pt x="1905" y="136"/>
                  </a:lnTo>
                  <a:lnTo>
                    <a:pt x="1905" y="136"/>
                  </a:lnTo>
                  <a:lnTo>
                    <a:pt x="1897" y="136"/>
                  </a:lnTo>
                  <a:lnTo>
                    <a:pt x="1897" y="144"/>
                  </a:lnTo>
                  <a:lnTo>
                    <a:pt x="1889" y="144"/>
                  </a:lnTo>
                  <a:lnTo>
                    <a:pt x="1889" y="144"/>
                  </a:lnTo>
                  <a:lnTo>
                    <a:pt x="1881" y="144"/>
                  </a:lnTo>
                  <a:lnTo>
                    <a:pt x="1881" y="144"/>
                  </a:lnTo>
                  <a:lnTo>
                    <a:pt x="1881" y="144"/>
                  </a:lnTo>
                  <a:lnTo>
                    <a:pt x="1873" y="144"/>
                  </a:lnTo>
                  <a:lnTo>
                    <a:pt x="1873" y="144"/>
                  </a:lnTo>
                  <a:lnTo>
                    <a:pt x="1865" y="144"/>
                  </a:lnTo>
                  <a:lnTo>
                    <a:pt x="1865" y="144"/>
                  </a:lnTo>
                  <a:lnTo>
                    <a:pt x="1865" y="144"/>
                  </a:lnTo>
                  <a:lnTo>
                    <a:pt x="1857" y="144"/>
                  </a:lnTo>
                  <a:lnTo>
                    <a:pt x="1857" y="144"/>
                  </a:lnTo>
                  <a:lnTo>
                    <a:pt x="1849" y="144"/>
                  </a:lnTo>
                  <a:lnTo>
                    <a:pt x="1849" y="144"/>
                  </a:lnTo>
                  <a:lnTo>
                    <a:pt x="1849" y="144"/>
                  </a:lnTo>
                  <a:lnTo>
                    <a:pt x="1841" y="144"/>
                  </a:lnTo>
                  <a:lnTo>
                    <a:pt x="1841" y="144"/>
                  </a:lnTo>
                  <a:lnTo>
                    <a:pt x="1841" y="144"/>
                  </a:lnTo>
                  <a:lnTo>
                    <a:pt x="1841" y="144"/>
                  </a:lnTo>
                  <a:lnTo>
                    <a:pt x="1833" y="144"/>
                  </a:lnTo>
                  <a:lnTo>
                    <a:pt x="1833" y="144"/>
                  </a:lnTo>
                  <a:lnTo>
                    <a:pt x="1833" y="144"/>
                  </a:lnTo>
                  <a:lnTo>
                    <a:pt x="1833" y="144"/>
                  </a:lnTo>
                  <a:lnTo>
                    <a:pt x="1825" y="144"/>
                  </a:lnTo>
                  <a:lnTo>
                    <a:pt x="1825" y="144"/>
                  </a:lnTo>
                  <a:lnTo>
                    <a:pt x="1817" y="144"/>
                  </a:lnTo>
                  <a:lnTo>
                    <a:pt x="1817" y="152"/>
                  </a:lnTo>
                  <a:lnTo>
                    <a:pt x="1817" y="152"/>
                  </a:lnTo>
                  <a:lnTo>
                    <a:pt x="1817" y="152"/>
                  </a:lnTo>
                  <a:lnTo>
                    <a:pt x="1809" y="152"/>
                  </a:lnTo>
                  <a:lnTo>
                    <a:pt x="1809" y="160"/>
                  </a:lnTo>
                  <a:lnTo>
                    <a:pt x="1801" y="160"/>
                  </a:lnTo>
                  <a:lnTo>
                    <a:pt x="1801" y="160"/>
                  </a:lnTo>
                  <a:lnTo>
                    <a:pt x="1793" y="168"/>
                  </a:lnTo>
                  <a:lnTo>
                    <a:pt x="1793" y="168"/>
                  </a:lnTo>
                  <a:lnTo>
                    <a:pt x="1793" y="176"/>
                  </a:lnTo>
                  <a:lnTo>
                    <a:pt x="1785" y="176"/>
                  </a:lnTo>
                  <a:lnTo>
                    <a:pt x="1785" y="184"/>
                  </a:lnTo>
                  <a:lnTo>
                    <a:pt x="1777" y="184"/>
                  </a:lnTo>
                  <a:lnTo>
                    <a:pt x="1777" y="192"/>
                  </a:lnTo>
                  <a:lnTo>
                    <a:pt x="1769" y="200"/>
                  </a:lnTo>
                  <a:lnTo>
                    <a:pt x="1769" y="200"/>
                  </a:lnTo>
                  <a:lnTo>
                    <a:pt x="1761" y="208"/>
                  </a:lnTo>
                  <a:lnTo>
                    <a:pt x="1761" y="216"/>
                  </a:lnTo>
                  <a:lnTo>
                    <a:pt x="1761" y="224"/>
                  </a:lnTo>
                  <a:lnTo>
                    <a:pt x="1753" y="224"/>
                  </a:lnTo>
                  <a:lnTo>
                    <a:pt x="1753" y="232"/>
                  </a:lnTo>
                  <a:lnTo>
                    <a:pt x="1745" y="240"/>
                  </a:lnTo>
                  <a:lnTo>
                    <a:pt x="1745" y="248"/>
                  </a:lnTo>
                  <a:lnTo>
                    <a:pt x="1737" y="256"/>
                  </a:lnTo>
                  <a:lnTo>
                    <a:pt x="1737" y="264"/>
                  </a:lnTo>
                  <a:lnTo>
                    <a:pt x="1729" y="264"/>
                  </a:lnTo>
                  <a:lnTo>
                    <a:pt x="1729" y="272"/>
                  </a:lnTo>
                  <a:lnTo>
                    <a:pt x="1721" y="280"/>
                  </a:lnTo>
                  <a:lnTo>
                    <a:pt x="1721" y="288"/>
                  </a:lnTo>
                  <a:lnTo>
                    <a:pt x="1713" y="296"/>
                  </a:lnTo>
                  <a:lnTo>
                    <a:pt x="1713" y="304"/>
                  </a:lnTo>
                  <a:lnTo>
                    <a:pt x="1713" y="304"/>
                  </a:lnTo>
                  <a:lnTo>
                    <a:pt x="1705" y="312"/>
                  </a:lnTo>
                  <a:lnTo>
                    <a:pt x="1705" y="320"/>
                  </a:lnTo>
                  <a:lnTo>
                    <a:pt x="1697" y="328"/>
                  </a:lnTo>
                  <a:lnTo>
                    <a:pt x="1697" y="336"/>
                  </a:lnTo>
                  <a:lnTo>
                    <a:pt x="1689" y="336"/>
                  </a:lnTo>
                  <a:lnTo>
                    <a:pt x="1689" y="344"/>
                  </a:lnTo>
                  <a:lnTo>
                    <a:pt x="1681" y="352"/>
                  </a:lnTo>
                  <a:lnTo>
                    <a:pt x="1681" y="360"/>
                  </a:lnTo>
                  <a:lnTo>
                    <a:pt x="1673" y="360"/>
                  </a:lnTo>
                  <a:lnTo>
                    <a:pt x="1673" y="368"/>
                  </a:lnTo>
                  <a:lnTo>
                    <a:pt x="1665" y="376"/>
                  </a:lnTo>
                  <a:lnTo>
                    <a:pt x="1665" y="384"/>
                  </a:lnTo>
                  <a:lnTo>
                    <a:pt x="1657" y="392"/>
                  </a:lnTo>
                  <a:lnTo>
                    <a:pt x="1657" y="392"/>
                  </a:lnTo>
                  <a:lnTo>
                    <a:pt x="1649" y="400"/>
                  </a:lnTo>
                  <a:lnTo>
                    <a:pt x="1649" y="408"/>
                  </a:lnTo>
                  <a:lnTo>
                    <a:pt x="1649" y="416"/>
                  </a:lnTo>
                  <a:lnTo>
                    <a:pt x="1641" y="416"/>
                  </a:lnTo>
                  <a:lnTo>
                    <a:pt x="1641" y="424"/>
                  </a:lnTo>
                  <a:lnTo>
                    <a:pt x="1633" y="432"/>
                  </a:lnTo>
                  <a:lnTo>
                    <a:pt x="1633" y="440"/>
                  </a:lnTo>
                  <a:lnTo>
                    <a:pt x="1625" y="440"/>
                  </a:lnTo>
                  <a:lnTo>
                    <a:pt x="1625" y="448"/>
                  </a:lnTo>
                  <a:lnTo>
                    <a:pt x="1617" y="456"/>
                  </a:lnTo>
                  <a:lnTo>
                    <a:pt x="1617" y="456"/>
                  </a:lnTo>
                  <a:lnTo>
                    <a:pt x="1609" y="464"/>
                  </a:lnTo>
                  <a:lnTo>
                    <a:pt x="1609" y="472"/>
                  </a:lnTo>
                  <a:lnTo>
                    <a:pt x="1601" y="480"/>
                  </a:lnTo>
                  <a:lnTo>
                    <a:pt x="1601" y="480"/>
                  </a:lnTo>
                  <a:lnTo>
                    <a:pt x="1593" y="488"/>
                  </a:lnTo>
                  <a:lnTo>
                    <a:pt x="1593" y="496"/>
                  </a:lnTo>
                  <a:lnTo>
                    <a:pt x="1593" y="496"/>
                  </a:lnTo>
                  <a:lnTo>
                    <a:pt x="1585" y="504"/>
                  </a:lnTo>
                  <a:lnTo>
                    <a:pt x="1585" y="512"/>
                  </a:lnTo>
                  <a:lnTo>
                    <a:pt x="1577" y="520"/>
                  </a:lnTo>
                  <a:lnTo>
                    <a:pt x="1577" y="520"/>
                  </a:lnTo>
                  <a:lnTo>
                    <a:pt x="1569" y="528"/>
                  </a:lnTo>
                  <a:lnTo>
                    <a:pt x="1569" y="536"/>
                  </a:lnTo>
                  <a:lnTo>
                    <a:pt x="1561" y="536"/>
                  </a:lnTo>
                  <a:lnTo>
                    <a:pt x="1561" y="544"/>
                  </a:lnTo>
                  <a:lnTo>
                    <a:pt x="1553" y="552"/>
                  </a:lnTo>
                  <a:lnTo>
                    <a:pt x="1553" y="552"/>
                  </a:lnTo>
                  <a:lnTo>
                    <a:pt x="1545" y="560"/>
                  </a:lnTo>
                  <a:lnTo>
                    <a:pt x="1545" y="568"/>
                  </a:lnTo>
                  <a:lnTo>
                    <a:pt x="1537" y="568"/>
                  </a:lnTo>
                  <a:lnTo>
                    <a:pt x="1537" y="577"/>
                  </a:lnTo>
                  <a:lnTo>
                    <a:pt x="1529" y="577"/>
                  </a:lnTo>
                  <a:lnTo>
                    <a:pt x="1529" y="585"/>
                  </a:lnTo>
                  <a:lnTo>
                    <a:pt x="1529" y="593"/>
                  </a:lnTo>
                  <a:lnTo>
                    <a:pt x="1521" y="593"/>
                  </a:lnTo>
                  <a:lnTo>
                    <a:pt x="1521" y="601"/>
                  </a:lnTo>
                  <a:lnTo>
                    <a:pt x="1513" y="609"/>
                  </a:lnTo>
                  <a:lnTo>
                    <a:pt x="1513" y="609"/>
                  </a:lnTo>
                  <a:lnTo>
                    <a:pt x="1505" y="617"/>
                  </a:lnTo>
                  <a:lnTo>
                    <a:pt x="1505" y="617"/>
                  </a:lnTo>
                  <a:lnTo>
                    <a:pt x="1497" y="625"/>
                  </a:lnTo>
                  <a:lnTo>
                    <a:pt x="1497" y="633"/>
                  </a:lnTo>
                  <a:lnTo>
                    <a:pt x="1489" y="633"/>
                  </a:lnTo>
                  <a:lnTo>
                    <a:pt x="1489" y="641"/>
                  </a:lnTo>
                  <a:lnTo>
                    <a:pt x="1481" y="641"/>
                  </a:lnTo>
                  <a:lnTo>
                    <a:pt x="1481" y="649"/>
                  </a:lnTo>
                  <a:lnTo>
                    <a:pt x="1473" y="649"/>
                  </a:lnTo>
                  <a:lnTo>
                    <a:pt x="1473" y="657"/>
                  </a:lnTo>
                  <a:lnTo>
                    <a:pt x="1465" y="657"/>
                  </a:lnTo>
                  <a:lnTo>
                    <a:pt x="1465" y="665"/>
                  </a:lnTo>
                  <a:lnTo>
                    <a:pt x="1465" y="673"/>
                  </a:lnTo>
                  <a:lnTo>
                    <a:pt x="1457" y="673"/>
                  </a:lnTo>
                  <a:lnTo>
                    <a:pt x="1457" y="681"/>
                  </a:lnTo>
                  <a:lnTo>
                    <a:pt x="1449" y="681"/>
                  </a:lnTo>
                  <a:lnTo>
                    <a:pt x="1449" y="689"/>
                  </a:lnTo>
                  <a:lnTo>
                    <a:pt x="1441" y="689"/>
                  </a:lnTo>
                  <a:lnTo>
                    <a:pt x="1441" y="697"/>
                  </a:lnTo>
                  <a:lnTo>
                    <a:pt x="1433" y="697"/>
                  </a:lnTo>
                  <a:lnTo>
                    <a:pt x="1433" y="705"/>
                  </a:lnTo>
                  <a:lnTo>
                    <a:pt x="1425" y="705"/>
                  </a:lnTo>
                  <a:lnTo>
                    <a:pt x="1425" y="713"/>
                  </a:lnTo>
                  <a:lnTo>
                    <a:pt x="1417" y="713"/>
                  </a:lnTo>
                  <a:lnTo>
                    <a:pt x="1417" y="721"/>
                  </a:lnTo>
                  <a:lnTo>
                    <a:pt x="1409" y="721"/>
                  </a:lnTo>
                  <a:lnTo>
                    <a:pt x="1409" y="729"/>
                  </a:lnTo>
                  <a:lnTo>
                    <a:pt x="1401" y="729"/>
                  </a:lnTo>
                  <a:lnTo>
                    <a:pt x="1401" y="737"/>
                  </a:lnTo>
                  <a:lnTo>
                    <a:pt x="1401" y="737"/>
                  </a:lnTo>
                  <a:lnTo>
                    <a:pt x="1393" y="745"/>
                  </a:lnTo>
                  <a:lnTo>
                    <a:pt x="1393" y="745"/>
                  </a:lnTo>
                  <a:lnTo>
                    <a:pt x="1385" y="753"/>
                  </a:lnTo>
                  <a:lnTo>
                    <a:pt x="1385" y="753"/>
                  </a:lnTo>
                  <a:lnTo>
                    <a:pt x="1377" y="761"/>
                  </a:lnTo>
                  <a:lnTo>
                    <a:pt x="1377" y="761"/>
                  </a:lnTo>
                  <a:lnTo>
                    <a:pt x="1369" y="761"/>
                  </a:lnTo>
                  <a:lnTo>
                    <a:pt x="1369" y="769"/>
                  </a:lnTo>
                  <a:lnTo>
                    <a:pt x="1361" y="769"/>
                  </a:lnTo>
                  <a:lnTo>
                    <a:pt x="1361" y="777"/>
                  </a:lnTo>
                  <a:lnTo>
                    <a:pt x="1353" y="777"/>
                  </a:lnTo>
                  <a:lnTo>
                    <a:pt x="1353" y="777"/>
                  </a:lnTo>
                  <a:lnTo>
                    <a:pt x="1345" y="785"/>
                  </a:lnTo>
                  <a:lnTo>
                    <a:pt x="1345" y="785"/>
                  </a:lnTo>
                  <a:lnTo>
                    <a:pt x="1337" y="793"/>
                  </a:lnTo>
                  <a:lnTo>
                    <a:pt x="1337" y="793"/>
                  </a:lnTo>
                  <a:lnTo>
                    <a:pt x="1329" y="793"/>
                  </a:lnTo>
                  <a:lnTo>
                    <a:pt x="1329" y="801"/>
                  </a:lnTo>
                  <a:lnTo>
                    <a:pt x="1321" y="801"/>
                  </a:lnTo>
                  <a:lnTo>
                    <a:pt x="1321" y="809"/>
                  </a:lnTo>
                  <a:lnTo>
                    <a:pt x="1313" y="809"/>
                  </a:lnTo>
                  <a:lnTo>
                    <a:pt x="1313" y="809"/>
                  </a:lnTo>
                  <a:lnTo>
                    <a:pt x="1313" y="817"/>
                  </a:lnTo>
                  <a:lnTo>
                    <a:pt x="1305" y="817"/>
                  </a:lnTo>
                  <a:lnTo>
                    <a:pt x="1305" y="817"/>
                  </a:lnTo>
                  <a:lnTo>
                    <a:pt x="1297" y="825"/>
                  </a:lnTo>
                  <a:lnTo>
                    <a:pt x="1297" y="825"/>
                  </a:lnTo>
                  <a:lnTo>
                    <a:pt x="1289" y="825"/>
                  </a:lnTo>
                  <a:lnTo>
                    <a:pt x="1289" y="825"/>
                  </a:lnTo>
                  <a:lnTo>
                    <a:pt x="1281" y="833"/>
                  </a:lnTo>
                  <a:lnTo>
                    <a:pt x="1281" y="833"/>
                  </a:lnTo>
                  <a:lnTo>
                    <a:pt x="1281" y="833"/>
                  </a:lnTo>
                  <a:lnTo>
                    <a:pt x="1273" y="833"/>
                  </a:lnTo>
                  <a:lnTo>
                    <a:pt x="1273" y="833"/>
                  </a:lnTo>
                  <a:lnTo>
                    <a:pt x="1273" y="841"/>
                  </a:lnTo>
                  <a:lnTo>
                    <a:pt x="1273" y="841"/>
                  </a:lnTo>
                  <a:lnTo>
                    <a:pt x="1265" y="841"/>
                  </a:lnTo>
                  <a:lnTo>
                    <a:pt x="1265" y="841"/>
                  </a:lnTo>
                  <a:lnTo>
                    <a:pt x="1257" y="849"/>
                  </a:lnTo>
                  <a:lnTo>
                    <a:pt x="1257" y="849"/>
                  </a:lnTo>
                  <a:lnTo>
                    <a:pt x="1249" y="849"/>
                  </a:lnTo>
                  <a:lnTo>
                    <a:pt x="1249" y="849"/>
                  </a:lnTo>
                  <a:lnTo>
                    <a:pt x="1249" y="849"/>
                  </a:lnTo>
                  <a:lnTo>
                    <a:pt x="1241" y="857"/>
                  </a:lnTo>
                  <a:lnTo>
                    <a:pt x="1241" y="849"/>
                  </a:lnTo>
                  <a:lnTo>
                    <a:pt x="1241" y="857"/>
                  </a:lnTo>
                  <a:lnTo>
                    <a:pt x="1233" y="857"/>
                  </a:lnTo>
                  <a:lnTo>
                    <a:pt x="1233" y="857"/>
                  </a:lnTo>
                  <a:lnTo>
                    <a:pt x="1225" y="865"/>
                  </a:lnTo>
                  <a:lnTo>
                    <a:pt x="1225" y="865"/>
                  </a:lnTo>
                  <a:lnTo>
                    <a:pt x="1225" y="865"/>
                  </a:lnTo>
                  <a:lnTo>
                    <a:pt x="1217" y="865"/>
                  </a:lnTo>
                  <a:lnTo>
                    <a:pt x="1217" y="865"/>
                  </a:lnTo>
                  <a:lnTo>
                    <a:pt x="1209" y="865"/>
                  </a:lnTo>
                  <a:lnTo>
                    <a:pt x="1209" y="873"/>
                  </a:lnTo>
                  <a:lnTo>
                    <a:pt x="1201" y="873"/>
                  </a:lnTo>
                  <a:lnTo>
                    <a:pt x="1201" y="873"/>
                  </a:lnTo>
                  <a:lnTo>
                    <a:pt x="1193" y="873"/>
                  </a:lnTo>
                  <a:lnTo>
                    <a:pt x="1193" y="873"/>
                  </a:lnTo>
                  <a:lnTo>
                    <a:pt x="1185" y="873"/>
                  </a:lnTo>
                  <a:lnTo>
                    <a:pt x="1185" y="881"/>
                  </a:lnTo>
                  <a:lnTo>
                    <a:pt x="1177" y="881"/>
                  </a:lnTo>
                  <a:lnTo>
                    <a:pt x="1177" y="881"/>
                  </a:lnTo>
                  <a:lnTo>
                    <a:pt x="1169" y="881"/>
                  </a:lnTo>
                  <a:lnTo>
                    <a:pt x="1169" y="881"/>
                  </a:lnTo>
                  <a:lnTo>
                    <a:pt x="1161" y="881"/>
                  </a:lnTo>
                  <a:lnTo>
                    <a:pt x="1161" y="881"/>
                  </a:lnTo>
                  <a:lnTo>
                    <a:pt x="1153" y="881"/>
                  </a:lnTo>
                  <a:lnTo>
                    <a:pt x="1153" y="881"/>
                  </a:lnTo>
                  <a:lnTo>
                    <a:pt x="1153" y="881"/>
                  </a:lnTo>
                  <a:lnTo>
                    <a:pt x="1153" y="881"/>
                  </a:lnTo>
                  <a:lnTo>
                    <a:pt x="1145" y="889"/>
                  </a:lnTo>
                  <a:lnTo>
                    <a:pt x="1145" y="889"/>
                  </a:lnTo>
                  <a:lnTo>
                    <a:pt x="1137" y="889"/>
                  </a:lnTo>
                  <a:lnTo>
                    <a:pt x="1137" y="889"/>
                  </a:lnTo>
                  <a:lnTo>
                    <a:pt x="1137" y="889"/>
                  </a:lnTo>
                  <a:lnTo>
                    <a:pt x="1129" y="889"/>
                  </a:lnTo>
                  <a:lnTo>
                    <a:pt x="1129" y="889"/>
                  </a:lnTo>
                  <a:lnTo>
                    <a:pt x="1121" y="889"/>
                  </a:lnTo>
                  <a:lnTo>
                    <a:pt x="1121" y="889"/>
                  </a:lnTo>
                  <a:lnTo>
                    <a:pt x="1113" y="889"/>
                  </a:lnTo>
                  <a:lnTo>
                    <a:pt x="1113" y="889"/>
                  </a:lnTo>
                  <a:lnTo>
                    <a:pt x="1105" y="889"/>
                  </a:lnTo>
                  <a:lnTo>
                    <a:pt x="1105" y="889"/>
                  </a:lnTo>
                  <a:lnTo>
                    <a:pt x="1097" y="889"/>
                  </a:lnTo>
                  <a:lnTo>
                    <a:pt x="1097" y="889"/>
                  </a:lnTo>
                  <a:lnTo>
                    <a:pt x="1097" y="889"/>
                  </a:lnTo>
                  <a:lnTo>
                    <a:pt x="1089" y="889"/>
                  </a:lnTo>
                  <a:lnTo>
                    <a:pt x="1097" y="889"/>
                  </a:lnTo>
                  <a:lnTo>
                    <a:pt x="1089" y="889"/>
                  </a:lnTo>
                  <a:lnTo>
                    <a:pt x="1089" y="889"/>
                  </a:lnTo>
                  <a:lnTo>
                    <a:pt x="1081" y="889"/>
                  </a:lnTo>
                  <a:lnTo>
                    <a:pt x="1089" y="889"/>
                  </a:lnTo>
                  <a:lnTo>
                    <a:pt x="1081" y="889"/>
                  </a:lnTo>
                  <a:lnTo>
                    <a:pt x="1081" y="889"/>
                  </a:lnTo>
                  <a:lnTo>
                    <a:pt x="1073" y="889"/>
                  </a:lnTo>
                  <a:lnTo>
                    <a:pt x="1081" y="889"/>
                  </a:lnTo>
                  <a:lnTo>
                    <a:pt x="1073" y="889"/>
                  </a:lnTo>
                  <a:lnTo>
                    <a:pt x="1073" y="889"/>
                  </a:lnTo>
                  <a:lnTo>
                    <a:pt x="1073" y="889"/>
                  </a:lnTo>
                  <a:lnTo>
                    <a:pt x="1065" y="889"/>
                  </a:lnTo>
                  <a:lnTo>
                    <a:pt x="1065" y="881"/>
                  </a:lnTo>
                  <a:lnTo>
                    <a:pt x="1057" y="881"/>
                  </a:lnTo>
                  <a:lnTo>
                    <a:pt x="1057" y="881"/>
                  </a:lnTo>
                  <a:lnTo>
                    <a:pt x="1049" y="881"/>
                  </a:lnTo>
                  <a:lnTo>
                    <a:pt x="1049" y="881"/>
                  </a:lnTo>
                  <a:lnTo>
                    <a:pt x="1041" y="881"/>
                  </a:lnTo>
                  <a:lnTo>
                    <a:pt x="1041" y="881"/>
                  </a:lnTo>
                  <a:lnTo>
                    <a:pt x="1041" y="881"/>
                  </a:lnTo>
                  <a:lnTo>
                    <a:pt x="1033" y="881"/>
                  </a:lnTo>
                  <a:lnTo>
                    <a:pt x="1033" y="881"/>
                  </a:lnTo>
                  <a:lnTo>
                    <a:pt x="1025" y="881"/>
                  </a:lnTo>
                  <a:lnTo>
                    <a:pt x="1025" y="881"/>
                  </a:lnTo>
                  <a:lnTo>
                    <a:pt x="1017" y="873"/>
                  </a:lnTo>
                  <a:lnTo>
                    <a:pt x="1017" y="873"/>
                  </a:lnTo>
                  <a:lnTo>
                    <a:pt x="1009" y="873"/>
                  </a:lnTo>
                  <a:lnTo>
                    <a:pt x="1009" y="873"/>
                  </a:lnTo>
                  <a:lnTo>
                    <a:pt x="1009" y="873"/>
                  </a:lnTo>
                  <a:lnTo>
                    <a:pt x="1001" y="873"/>
                  </a:lnTo>
                  <a:lnTo>
                    <a:pt x="1001" y="873"/>
                  </a:lnTo>
                  <a:lnTo>
                    <a:pt x="1001" y="873"/>
                  </a:lnTo>
                  <a:lnTo>
                    <a:pt x="993" y="873"/>
                  </a:lnTo>
                  <a:lnTo>
                    <a:pt x="993" y="865"/>
                  </a:lnTo>
                  <a:lnTo>
                    <a:pt x="993" y="865"/>
                  </a:lnTo>
                  <a:lnTo>
                    <a:pt x="985" y="865"/>
                  </a:lnTo>
                  <a:lnTo>
                    <a:pt x="977" y="865"/>
                  </a:lnTo>
                  <a:lnTo>
                    <a:pt x="977" y="865"/>
                  </a:lnTo>
                  <a:lnTo>
                    <a:pt x="977" y="865"/>
                  </a:lnTo>
                  <a:lnTo>
                    <a:pt x="969" y="857"/>
                  </a:lnTo>
                  <a:lnTo>
                    <a:pt x="969" y="857"/>
                  </a:lnTo>
                  <a:lnTo>
                    <a:pt x="969" y="857"/>
                  </a:lnTo>
                  <a:lnTo>
                    <a:pt x="969" y="857"/>
                  </a:lnTo>
                  <a:lnTo>
                    <a:pt x="961" y="857"/>
                  </a:lnTo>
                  <a:lnTo>
                    <a:pt x="953" y="857"/>
                  </a:lnTo>
                  <a:lnTo>
                    <a:pt x="953" y="849"/>
                  </a:lnTo>
                  <a:lnTo>
                    <a:pt x="953" y="849"/>
                  </a:lnTo>
                  <a:lnTo>
                    <a:pt x="953" y="849"/>
                  </a:lnTo>
                  <a:lnTo>
                    <a:pt x="953" y="849"/>
                  </a:lnTo>
                  <a:lnTo>
                    <a:pt x="945" y="849"/>
                  </a:lnTo>
                  <a:lnTo>
                    <a:pt x="945" y="849"/>
                  </a:lnTo>
                  <a:lnTo>
                    <a:pt x="937" y="841"/>
                  </a:lnTo>
                  <a:lnTo>
                    <a:pt x="937" y="841"/>
                  </a:lnTo>
                  <a:lnTo>
                    <a:pt x="929" y="841"/>
                  </a:lnTo>
                  <a:lnTo>
                    <a:pt x="929" y="833"/>
                  </a:lnTo>
                  <a:lnTo>
                    <a:pt x="921" y="833"/>
                  </a:lnTo>
                  <a:lnTo>
                    <a:pt x="921" y="833"/>
                  </a:lnTo>
                  <a:lnTo>
                    <a:pt x="913" y="833"/>
                  </a:lnTo>
                  <a:lnTo>
                    <a:pt x="913" y="825"/>
                  </a:lnTo>
                  <a:lnTo>
                    <a:pt x="905" y="825"/>
                  </a:lnTo>
                  <a:lnTo>
                    <a:pt x="905" y="825"/>
                  </a:lnTo>
                  <a:lnTo>
                    <a:pt x="905" y="817"/>
                  </a:lnTo>
                  <a:lnTo>
                    <a:pt x="905" y="825"/>
                  </a:lnTo>
                  <a:lnTo>
                    <a:pt x="897" y="817"/>
                  </a:lnTo>
                  <a:lnTo>
                    <a:pt x="897" y="817"/>
                  </a:lnTo>
                  <a:lnTo>
                    <a:pt x="897" y="817"/>
                  </a:lnTo>
                  <a:lnTo>
                    <a:pt x="889" y="809"/>
                  </a:lnTo>
                  <a:lnTo>
                    <a:pt x="889" y="809"/>
                  </a:lnTo>
                  <a:lnTo>
                    <a:pt x="881" y="809"/>
                  </a:lnTo>
                  <a:lnTo>
                    <a:pt x="881" y="801"/>
                  </a:lnTo>
                  <a:lnTo>
                    <a:pt x="873" y="801"/>
                  </a:lnTo>
                  <a:lnTo>
                    <a:pt x="873" y="801"/>
                  </a:lnTo>
                  <a:lnTo>
                    <a:pt x="873" y="793"/>
                  </a:lnTo>
                  <a:lnTo>
                    <a:pt x="865" y="793"/>
                  </a:lnTo>
                  <a:lnTo>
                    <a:pt x="865" y="793"/>
                  </a:lnTo>
                  <a:lnTo>
                    <a:pt x="857" y="785"/>
                  </a:lnTo>
                  <a:lnTo>
                    <a:pt x="857" y="785"/>
                  </a:lnTo>
                  <a:lnTo>
                    <a:pt x="849" y="777"/>
                  </a:lnTo>
                  <a:lnTo>
                    <a:pt x="849" y="777"/>
                  </a:lnTo>
                  <a:lnTo>
                    <a:pt x="841" y="769"/>
                  </a:lnTo>
                  <a:lnTo>
                    <a:pt x="841" y="769"/>
                  </a:lnTo>
                  <a:lnTo>
                    <a:pt x="841" y="761"/>
                  </a:lnTo>
                  <a:lnTo>
                    <a:pt x="833" y="761"/>
                  </a:lnTo>
                  <a:lnTo>
                    <a:pt x="833" y="753"/>
                  </a:lnTo>
                  <a:lnTo>
                    <a:pt x="825" y="745"/>
                  </a:lnTo>
                  <a:lnTo>
                    <a:pt x="825" y="745"/>
                  </a:lnTo>
                  <a:lnTo>
                    <a:pt x="817" y="737"/>
                  </a:lnTo>
                  <a:lnTo>
                    <a:pt x="817" y="737"/>
                  </a:lnTo>
                  <a:lnTo>
                    <a:pt x="809" y="729"/>
                  </a:lnTo>
                  <a:lnTo>
                    <a:pt x="809" y="729"/>
                  </a:lnTo>
                  <a:lnTo>
                    <a:pt x="801" y="721"/>
                  </a:lnTo>
                  <a:lnTo>
                    <a:pt x="801" y="721"/>
                  </a:lnTo>
                  <a:lnTo>
                    <a:pt x="793" y="713"/>
                  </a:lnTo>
                  <a:lnTo>
                    <a:pt x="793" y="713"/>
                  </a:lnTo>
                  <a:lnTo>
                    <a:pt x="793" y="713"/>
                  </a:lnTo>
                  <a:lnTo>
                    <a:pt x="793" y="713"/>
                  </a:lnTo>
                  <a:lnTo>
                    <a:pt x="785" y="705"/>
                  </a:lnTo>
                  <a:lnTo>
                    <a:pt x="785" y="705"/>
                  </a:lnTo>
                  <a:lnTo>
                    <a:pt x="777" y="705"/>
                  </a:lnTo>
                  <a:lnTo>
                    <a:pt x="777" y="697"/>
                  </a:lnTo>
                  <a:lnTo>
                    <a:pt x="777" y="697"/>
                  </a:lnTo>
                  <a:lnTo>
                    <a:pt x="769" y="697"/>
                  </a:lnTo>
                  <a:lnTo>
                    <a:pt x="769" y="697"/>
                  </a:lnTo>
                  <a:lnTo>
                    <a:pt x="761" y="697"/>
                  </a:lnTo>
                  <a:lnTo>
                    <a:pt x="761" y="689"/>
                  </a:lnTo>
                  <a:lnTo>
                    <a:pt x="753" y="689"/>
                  </a:lnTo>
                  <a:lnTo>
                    <a:pt x="753" y="689"/>
                  </a:lnTo>
                  <a:lnTo>
                    <a:pt x="753" y="689"/>
                  </a:lnTo>
                  <a:lnTo>
                    <a:pt x="745" y="689"/>
                  </a:lnTo>
                  <a:lnTo>
                    <a:pt x="745" y="689"/>
                  </a:lnTo>
                  <a:lnTo>
                    <a:pt x="745" y="689"/>
                  </a:lnTo>
                  <a:lnTo>
                    <a:pt x="737" y="689"/>
                  </a:lnTo>
                  <a:lnTo>
                    <a:pt x="737" y="689"/>
                  </a:lnTo>
                  <a:lnTo>
                    <a:pt x="737" y="689"/>
                  </a:lnTo>
                  <a:lnTo>
                    <a:pt x="737" y="689"/>
                  </a:lnTo>
                  <a:lnTo>
                    <a:pt x="729" y="689"/>
                  </a:lnTo>
                  <a:lnTo>
                    <a:pt x="729" y="689"/>
                  </a:lnTo>
                  <a:lnTo>
                    <a:pt x="729" y="689"/>
                  </a:lnTo>
                  <a:lnTo>
                    <a:pt x="729" y="689"/>
                  </a:lnTo>
                  <a:lnTo>
                    <a:pt x="729" y="689"/>
                  </a:lnTo>
                  <a:lnTo>
                    <a:pt x="729" y="689"/>
                  </a:lnTo>
                  <a:lnTo>
                    <a:pt x="721" y="689"/>
                  </a:lnTo>
                  <a:lnTo>
                    <a:pt x="721" y="689"/>
                  </a:lnTo>
                  <a:lnTo>
                    <a:pt x="721" y="689"/>
                  </a:lnTo>
                  <a:lnTo>
                    <a:pt x="721" y="689"/>
                  </a:lnTo>
                  <a:lnTo>
                    <a:pt x="721" y="689"/>
                  </a:lnTo>
                  <a:lnTo>
                    <a:pt x="713" y="689"/>
                  </a:lnTo>
                  <a:lnTo>
                    <a:pt x="713" y="689"/>
                  </a:lnTo>
                  <a:lnTo>
                    <a:pt x="713" y="689"/>
                  </a:lnTo>
                  <a:lnTo>
                    <a:pt x="705" y="689"/>
                  </a:lnTo>
                  <a:lnTo>
                    <a:pt x="713" y="689"/>
                  </a:lnTo>
                  <a:lnTo>
                    <a:pt x="705" y="689"/>
                  </a:lnTo>
                  <a:lnTo>
                    <a:pt x="705" y="689"/>
                  </a:lnTo>
                  <a:lnTo>
                    <a:pt x="697" y="697"/>
                  </a:lnTo>
                  <a:lnTo>
                    <a:pt x="697" y="697"/>
                  </a:lnTo>
                  <a:lnTo>
                    <a:pt x="689" y="697"/>
                  </a:lnTo>
                  <a:lnTo>
                    <a:pt x="689" y="697"/>
                  </a:lnTo>
                  <a:lnTo>
                    <a:pt x="689" y="705"/>
                  </a:lnTo>
                  <a:lnTo>
                    <a:pt x="681" y="705"/>
                  </a:lnTo>
                  <a:lnTo>
                    <a:pt x="681" y="713"/>
                  </a:lnTo>
                  <a:lnTo>
                    <a:pt x="681" y="705"/>
                  </a:lnTo>
                  <a:lnTo>
                    <a:pt x="673" y="713"/>
                  </a:lnTo>
                  <a:lnTo>
                    <a:pt x="673" y="713"/>
                  </a:lnTo>
                  <a:lnTo>
                    <a:pt x="665" y="721"/>
                  </a:lnTo>
                  <a:lnTo>
                    <a:pt x="665" y="721"/>
                  </a:lnTo>
                  <a:lnTo>
                    <a:pt x="665" y="729"/>
                  </a:lnTo>
                  <a:lnTo>
                    <a:pt x="657" y="729"/>
                  </a:lnTo>
                  <a:lnTo>
                    <a:pt x="657" y="737"/>
                  </a:lnTo>
                  <a:lnTo>
                    <a:pt x="649" y="737"/>
                  </a:lnTo>
                  <a:lnTo>
                    <a:pt x="649" y="745"/>
                  </a:lnTo>
                  <a:lnTo>
                    <a:pt x="641" y="745"/>
                  </a:lnTo>
                  <a:lnTo>
                    <a:pt x="641" y="753"/>
                  </a:lnTo>
                  <a:lnTo>
                    <a:pt x="633" y="761"/>
                  </a:lnTo>
                  <a:lnTo>
                    <a:pt x="633" y="761"/>
                  </a:lnTo>
                  <a:lnTo>
                    <a:pt x="625" y="769"/>
                  </a:lnTo>
                  <a:lnTo>
                    <a:pt x="625" y="769"/>
                  </a:lnTo>
                  <a:lnTo>
                    <a:pt x="625" y="777"/>
                  </a:lnTo>
                  <a:lnTo>
                    <a:pt x="617" y="785"/>
                  </a:lnTo>
                  <a:lnTo>
                    <a:pt x="617" y="785"/>
                  </a:lnTo>
                  <a:lnTo>
                    <a:pt x="609" y="793"/>
                  </a:lnTo>
                  <a:lnTo>
                    <a:pt x="609" y="801"/>
                  </a:lnTo>
                  <a:lnTo>
                    <a:pt x="601" y="801"/>
                  </a:lnTo>
                  <a:lnTo>
                    <a:pt x="601" y="809"/>
                  </a:lnTo>
                  <a:lnTo>
                    <a:pt x="593" y="817"/>
                  </a:lnTo>
                  <a:lnTo>
                    <a:pt x="593" y="817"/>
                  </a:lnTo>
                  <a:lnTo>
                    <a:pt x="585" y="825"/>
                  </a:lnTo>
                  <a:lnTo>
                    <a:pt x="585" y="833"/>
                  </a:lnTo>
                  <a:lnTo>
                    <a:pt x="577" y="833"/>
                  </a:lnTo>
                  <a:lnTo>
                    <a:pt x="577" y="841"/>
                  </a:lnTo>
                  <a:lnTo>
                    <a:pt x="569" y="841"/>
                  </a:lnTo>
                  <a:lnTo>
                    <a:pt x="569" y="849"/>
                  </a:lnTo>
                  <a:lnTo>
                    <a:pt x="561" y="849"/>
                  </a:lnTo>
                  <a:lnTo>
                    <a:pt x="561" y="857"/>
                  </a:lnTo>
                  <a:lnTo>
                    <a:pt x="553" y="857"/>
                  </a:lnTo>
                  <a:lnTo>
                    <a:pt x="553" y="865"/>
                  </a:lnTo>
                  <a:lnTo>
                    <a:pt x="545" y="865"/>
                  </a:lnTo>
                  <a:lnTo>
                    <a:pt x="545" y="865"/>
                  </a:lnTo>
                  <a:lnTo>
                    <a:pt x="537" y="873"/>
                  </a:lnTo>
                  <a:lnTo>
                    <a:pt x="537" y="873"/>
                  </a:lnTo>
                  <a:lnTo>
                    <a:pt x="537" y="873"/>
                  </a:lnTo>
                  <a:lnTo>
                    <a:pt x="537" y="873"/>
                  </a:lnTo>
                  <a:lnTo>
                    <a:pt x="537" y="873"/>
                  </a:lnTo>
                  <a:lnTo>
                    <a:pt x="529" y="881"/>
                  </a:lnTo>
                  <a:lnTo>
                    <a:pt x="529" y="881"/>
                  </a:lnTo>
                  <a:lnTo>
                    <a:pt x="521" y="881"/>
                  </a:lnTo>
                  <a:lnTo>
                    <a:pt x="521" y="881"/>
                  </a:lnTo>
                  <a:lnTo>
                    <a:pt x="513" y="889"/>
                  </a:lnTo>
                  <a:lnTo>
                    <a:pt x="513" y="889"/>
                  </a:lnTo>
                  <a:lnTo>
                    <a:pt x="505" y="889"/>
                  </a:lnTo>
                  <a:lnTo>
                    <a:pt x="505" y="889"/>
                  </a:lnTo>
                  <a:lnTo>
                    <a:pt x="505" y="897"/>
                  </a:lnTo>
                  <a:lnTo>
                    <a:pt x="497" y="897"/>
                  </a:lnTo>
                  <a:lnTo>
                    <a:pt x="497" y="897"/>
                  </a:lnTo>
                  <a:lnTo>
                    <a:pt x="489" y="897"/>
                  </a:lnTo>
                  <a:lnTo>
                    <a:pt x="497" y="897"/>
                  </a:lnTo>
                  <a:lnTo>
                    <a:pt x="489" y="897"/>
                  </a:lnTo>
                  <a:lnTo>
                    <a:pt x="489" y="897"/>
                  </a:lnTo>
                  <a:lnTo>
                    <a:pt x="481" y="905"/>
                  </a:lnTo>
                  <a:lnTo>
                    <a:pt x="481" y="905"/>
                  </a:lnTo>
                  <a:lnTo>
                    <a:pt x="473" y="905"/>
                  </a:lnTo>
                  <a:lnTo>
                    <a:pt x="473" y="913"/>
                  </a:lnTo>
                  <a:lnTo>
                    <a:pt x="473" y="913"/>
                  </a:lnTo>
                  <a:lnTo>
                    <a:pt x="465" y="913"/>
                  </a:lnTo>
                  <a:lnTo>
                    <a:pt x="465" y="921"/>
                  </a:lnTo>
                  <a:lnTo>
                    <a:pt x="457" y="921"/>
                  </a:lnTo>
                  <a:lnTo>
                    <a:pt x="457" y="929"/>
                  </a:lnTo>
                  <a:lnTo>
                    <a:pt x="449" y="929"/>
                  </a:lnTo>
                  <a:lnTo>
                    <a:pt x="449" y="937"/>
                  </a:lnTo>
                  <a:lnTo>
                    <a:pt x="449" y="937"/>
                  </a:lnTo>
                  <a:lnTo>
                    <a:pt x="441" y="945"/>
                  </a:lnTo>
                  <a:lnTo>
                    <a:pt x="441" y="945"/>
                  </a:lnTo>
                  <a:lnTo>
                    <a:pt x="433" y="953"/>
                  </a:lnTo>
                  <a:lnTo>
                    <a:pt x="433" y="961"/>
                  </a:lnTo>
                  <a:lnTo>
                    <a:pt x="425" y="961"/>
                  </a:lnTo>
                  <a:lnTo>
                    <a:pt x="425" y="969"/>
                  </a:lnTo>
                  <a:lnTo>
                    <a:pt x="417" y="977"/>
                  </a:lnTo>
                  <a:lnTo>
                    <a:pt x="417" y="985"/>
                  </a:lnTo>
                  <a:lnTo>
                    <a:pt x="409" y="985"/>
                  </a:lnTo>
                  <a:lnTo>
                    <a:pt x="409" y="993"/>
                  </a:lnTo>
                  <a:lnTo>
                    <a:pt x="409" y="1001"/>
                  </a:lnTo>
                  <a:lnTo>
                    <a:pt x="401" y="1009"/>
                  </a:lnTo>
                  <a:lnTo>
                    <a:pt x="401" y="1017"/>
                  </a:lnTo>
                  <a:lnTo>
                    <a:pt x="393" y="1025"/>
                  </a:lnTo>
                  <a:lnTo>
                    <a:pt x="393" y="1025"/>
                  </a:lnTo>
                  <a:lnTo>
                    <a:pt x="385" y="1041"/>
                  </a:lnTo>
                  <a:lnTo>
                    <a:pt x="385" y="1041"/>
                  </a:lnTo>
                  <a:lnTo>
                    <a:pt x="377" y="1049"/>
                  </a:lnTo>
                  <a:lnTo>
                    <a:pt x="377" y="1057"/>
                  </a:lnTo>
                  <a:lnTo>
                    <a:pt x="369" y="1065"/>
                  </a:lnTo>
                  <a:lnTo>
                    <a:pt x="369" y="1073"/>
                  </a:lnTo>
                  <a:lnTo>
                    <a:pt x="361" y="1081"/>
                  </a:lnTo>
                  <a:lnTo>
                    <a:pt x="361" y="1089"/>
                  </a:lnTo>
                  <a:lnTo>
                    <a:pt x="353" y="1097"/>
                  </a:lnTo>
                  <a:lnTo>
                    <a:pt x="353" y="1105"/>
                  </a:lnTo>
                  <a:lnTo>
                    <a:pt x="353" y="1113"/>
                  </a:lnTo>
                  <a:lnTo>
                    <a:pt x="345" y="1121"/>
                  </a:lnTo>
                  <a:lnTo>
                    <a:pt x="345" y="1129"/>
                  </a:lnTo>
                  <a:lnTo>
                    <a:pt x="337" y="1137"/>
                  </a:lnTo>
                  <a:lnTo>
                    <a:pt x="337" y="1137"/>
                  </a:lnTo>
                  <a:lnTo>
                    <a:pt x="329" y="1145"/>
                  </a:lnTo>
                  <a:lnTo>
                    <a:pt x="329" y="1153"/>
                  </a:lnTo>
                  <a:lnTo>
                    <a:pt x="321" y="1161"/>
                  </a:lnTo>
                  <a:lnTo>
                    <a:pt x="321" y="1169"/>
                  </a:lnTo>
                  <a:lnTo>
                    <a:pt x="313" y="1177"/>
                  </a:lnTo>
                  <a:lnTo>
                    <a:pt x="313" y="1185"/>
                  </a:lnTo>
                  <a:lnTo>
                    <a:pt x="305" y="1193"/>
                  </a:lnTo>
                  <a:lnTo>
                    <a:pt x="305" y="1193"/>
                  </a:lnTo>
                  <a:lnTo>
                    <a:pt x="297" y="1201"/>
                  </a:lnTo>
                  <a:lnTo>
                    <a:pt x="297" y="1209"/>
                  </a:lnTo>
                  <a:lnTo>
                    <a:pt x="297" y="1217"/>
                  </a:lnTo>
                  <a:lnTo>
                    <a:pt x="289" y="1225"/>
                  </a:lnTo>
                  <a:lnTo>
                    <a:pt x="289" y="1233"/>
                  </a:lnTo>
                  <a:lnTo>
                    <a:pt x="281" y="1241"/>
                  </a:lnTo>
                  <a:lnTo>
                    <a:pt x="281" y="1241"/>
                  </a:lnTo>
                  <a:lnTo>
                    <a:pt x="273" y="1249"/>
                  </a:lnTo>
                  <a:lnTo>
                    <a:pt x="273" y="1257"/>
                  </a:lnTo>
                  <a:lnTo>
                    <a:pt x="265" y="1265"/>
                  </a:lnTo>
                  <a:lnTo>
                    <a:pt x="265" y="1273"/>
                  </a:lnTo>
                  <a:lnTo>
                    <a:pt x="257" y="1281"/>
                  </a:lnTo>
                  <a:lnTo>
                    <a:pt x="257" y="1281"/>
                  </a:lnTo>
                  <a:lnTo>
                    <a:pt x="249" y="1289"/>
                  </a:lnTo>
                  <a:lnTo>
                    <a:pt x="249" y="1297"/>
                  </a:lnTo>
                  <a:lnTo>
                    <a:pt x="241" y="1305"/>
                  </a:lnTo>
                  <a:lnTo>
                    <a:pt x="241" y="1313"/>
                  </a:lnTo>
                  <a:lnTo>
                    <a:pt x="233" y="1313"/>
                  </a:lnTo>
                  <a:lnTo>
                    <a:pt x="233" y="1321"/>
                  </a:lnTo>
                  <a:lnTo>
                    <a:pt x="233" y="1329"/>
                  </a:lnTo>
                  <a:lnTo>
                    <a:pt x="225" y="1337"/>
                  </a:lnTo>
                  <a:lnTo>
                    <a:pt x="225" y="1345"/>
                  </a:lnTo>
                  <a:lnTo>
                    <a:pt x="217" y="1345"/>
                  </a:lnTo>
                  <a:lnTo>
                    <a:pt x="217" y="1353"/>
                  </a:lnTo>
                  <a:lnTo>
                    <a:pt x="209" y="1361"/>
                  </a:lnTo>
                  <a:lnTo>
                    <a:pt x="209" y="1369"/>
                  </a:lnTo>
                  <a:lnTo>
                    <a:pt x="201" y="1377"/>
                  </a:lnTo>
                  <a:lnTo>
                    <a:pt x="201" y="1377"/>
                  </a:lnTo>
                  <a:lnTo>
                    <a:pt x="193" y="1385"/>
                  </a:lnTo>
                  <a:lnTo>
                    <a:pt x="193" y="1393"/>
                  </a:lnTo>
                  <a:lnTo>
                    <a:pt x="185" y="1393"/>
                  </a:lnTo>
                  <a:lnTo>
                    <a:pt x="185" y="1401"/>
                  </a:lnTo>
                  <a:lnTo>
                    <a:pt x="177" y="1409"/>
                  </a:lnTo>
                  <a:lnTo>
                    <a:pt x="177" y="1417"/>
                  </a:lnTo>
                  <a:lnTo>
                    <a:pt x="169" y="1417"/>
                  </a:lnTo>
                  <a:lnTo>
                    <a:pt x="169" y="1425"/>
                  </a:lnTo>
                  <a:lnTo>
                    <a:pt x="169" y="1433"/>
                  </a:lnTo>
                  <a:lnTo>
                    <a:pt x="161" y="1433"/>
                  </a:lnTo>
                  <a:lnTo>
                    <a:pt x="161" y="1441"/>
                  </a:lnTo>
                  <a:lnTo>
                    <a:pt x="153" y="1449"/>
                  </a:lnTo>
                  <a:lnTo>
                    <a:pt x="153" y="1457"/>
                  </a:lnTo>
                  <a:lnTo>
                    <a:pt x="145" y="1457"/>
                  </a:lnTo>
                  <a:lnTo>
                    <a:pt x="145" y="1465"/>
                  </a:lnTo>
                  <a:lnTo>
                    <a:pt x="137" y="1473"/>
                  </a:lnTo>
                  <a:lnTo>
                    <a:pt x="137" y="1473"/>
                  </a:lnTo>
                  <a:lnTo>
                    <a:pt x="129" y="1481"/>
                  </a:lnTo>
                  <a:lnTo>
                    <a:pt x="129" y="1489"/>
                  </a:lnTo>
                  <a:lnTo>
                    <a:pt x="121" y="1489"/>
                  </a:lnTo>
                  <a:lnTo>
                    <a:pt x="121" y="1497"/>
                  </a:lnTo>
                  <a:lnTo>
                    <a:pt x="113" y="1505"/>
                  </a:lnTo>
                  <a:lnTo>
                    <a:pt x="113" y="1505"/>
                  </a:lnTo>
                  <a:lnTo>
                    <a:pt x="105" y="1513"/>
                  </a:lnTo>
                  <a:lnTo>
                    <a:pt x="105" y="1513"/>
                  </a:lnTo>
                  <a:lnTo>
                    <a:pt x="97" y="1521"/>
                  </a:lnTo>
                  <a:lnTo>
                    <a:pt x="97" y="1529"/>
                  </a:lnTo>
                  <a:lnTo>
                    <a:pt x="97" y="1529"/>
                  </a:lnTo>
                  <a:lnTo>
                    <a:pt x="89" y="1537"/>
                  </a:lnTo>
                  <a:lnTo>
                    <a:pt x="89" y="1537"/>
                  </a:lnTo>
                  <a:lnTo>
                    <a:pt x="81" y="1545"/>
                  </a:lnTo>
                  <a:lnTo>
                    <a:pt x="81" y="1553"/>
                  </a:lnTo>
                  <a:lnTo>
                    <a:pt x="73" y="1553"/>
                  </a:lnTo>
                  <a:lnTo>
                    <a:pt x="73" y="1561"/>
                  </a:lnTo>
                  <a:lnTo>
                    <a:pt x="65" y="1561"/>
                  </a:lnTo>
                  <a:lnTo>
                    <a:pt x="65" y="1569"/>
                  </a:lnTo>
                  <a:lnTo>
                    <a:pt x="57" y="1577"/>
                  </a:lnTo>
                  <a:lnTo>
                    <a:pt x="57" y="1577"/>
                  </a:lnTo>
                  <a:lnTo>
                    <a:pt x="49" y="1585"/>
                  </a:lnTo>
                  <a:lnTo>
                    <a:pt x="49" y="1585"/>
                  </a:lnTo>
                  <a:lnTo>
                    <a:pt x="41" y="1593"/>
                  </a:lnTo>
                  <a:lnTo>
                    <a:pt x="41" y="1593"/>
                  </a:lnTo>
                  <a:lnTo>
                    <a:pt x="33" y="1601"/>
                  </a:lnTo>
                  <a:lnTo>
                    <a:pt x="33" y="1601"/>
                  </a:lnTo>
                  <a:lnTo>
                    <a:pt x="25" y="1609"/>
                  </a:lnTo>
                  <a:lnTo>
                    <a:pt x="25" y="1609"/>
                  </a:lnTo>
                  <a:lnTo>
                    <a:pt x="25" y="1617"/>
                  </a:lnTo>
                  <a:lnTo>
                    <a:pt x="17" y="1617"/>
                  </a:lnTo>
                  <a:lnTo>
                    <a:pt x="0" y="1617"/>
                  </a:lnTo>
                  <a:lnTo>
                    <a:pt x="0" y="1601"/>
                  </a:lnTo>
                  <a:lnTo>
                    <a:pt x="0" y="1601"/>
                  </a:lnTo>
                  <a:close/>
                </a:path>
              </a:pathLst>
            </a:custGeom>
            <a:solidFill>
              <a:srgbClr val="6E548D"/>
            </a:solidFill>
            <a:ln w="12700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0" name="Freeform 72"/>
            <p:cNvSpPr>
              <a:spLocks/>
            </p:cNvSpPr>
            <p:nvPr/>
          </p:nvSpPr>
          <p:spPr bwMode="auto">
            <a:xfrm>
              <a:off x="5086305" y="2278140"/>
              <a:ext cx="2392893" cy="1317898"/>
            </a:xfrm>
            <a:custGeom>
              <a:avLst/>
              <a:gdLst/>
              <a:ahLst/>
              <a:cxnLst>
                <a:cxn ang="0">
                  <a:pos x="64" y="760"/>
                </a:cxn>
                <a:cxn ang="0">
                  <a:pos x="112" y="752"/>
                </a:cxn>
                <a:cxn ang="0">
                  <a:pos x="152" y="736"/>
                </a:cxn>
                <a:cxn ang="0">
                  <a:pos x="192" y="712"/>
                </a:cxn>
                <a:cxn ang="0">
                  <a:pos x="240" y="680"/>
                </a:cxn>
                <a:cxn ang="0">
                  <a:pos x="296" y="632"/>
                </a:cxn>
                <a:cxn ang="0">
                  <a:pos x="360" y="568"/>
                </a:cxn>
                <a:cxn ang="0">
                  <a:pos x="416" y="496"/>
                </a:cxn>
                <a:cxn ang="0">
                  <a:pos x="472" y="416"/>
                </a:cxn>
                <a:cxn ang="0">
                  <a:pos x="536" y="320"/>
                </a:cxn>
                <a:cxn ang="0">
                  <a:pos x="592" y="224"/>
                </a:cxn>
                <a:cxn ang="0">
                  <a:pos x="656" y="136"/>
                </a:cxn>
                <a:cxn ang="0">
                  <a:pos x="712" y="96"/>
                </a:cxn>
                <a:cxn ang="0">
                  <a:pos x="752" y="104"/>
                </a:cxn>
                <a:cxn ang="0">
                  <a:pos x="792" y="96"/>
                </a:cxn>
                <a:cxn ang="0">
                  <a:pos x="832" y="72"/>
                </a:cxn>
                <a:cxn ang="0">
                  <a:pos x="888" y="16"/>
                </a:cxn>
                <a:cxn ang="0">
                  <a:pos x="936" y="0"/>
                </a:cxn>
                <a:cxn ang="0">
                  <a:pos x="984" y="8"/>
                </a:cxn>
                <a:cxn ang="0">
                  <a:pos x="1048" y="64"/>
                </a:cxn>
                <a:cxn ang="0">
                  <a:pos x="1104" y="160"/>
                </a:cxn>
                <a:cxn ang="0">
                  <a:pos x="1168" y="256"/>
                </a:cxn>
                <a:cxn ang="0">
                  <a:pos x="1224" y="312"/>
                </a:cxn>
                <a:cxn ang="0">
                  <a:pos x="1272" y="344"/>
                </a:cxn>
                <a:cxn ang="0">
                  <a:pos x="1312" y="368"/>
                </a:cxn>
                <a:cxn ang="0">
                  <a:pos x="1368" y="384"/>
                </a:cxn>
                <a:cxn ang="0">
                  <a:pos x="1416" y="392"/>
                </a:cxn>
                <a:cxn ang="0">
                  <a:pos x="1472" y="384"/>
                </a:cxn>
                <a:cxn ang="0">
                  <a:pos x="1520" y="368"/>
                </a:cxn>
                <a:cxn ang="0">
                  <a:pos x="1577" y="344"/>
                </a:cxn>
                <a:cxn ang="0">
                  <a:pos x="1617" y="344"/>
                </a:cxn>
                <a:cxn ang="0">
                  <a:pos x="1569" y="376"/>
                </a:cxn>
                <a:cxn ang="0">
                  <a:pos x="1504" y="400"/>
                </a:cxn>
                <a:cxn ang="0">
                  <a:pos x="1456" y="416"/>
                </a:cxn>
                <a:cxn ang="0">
                  <a:pos x="1400" y="416"/>
                </a:cxn>
                <a:cxn ang="0">
                  <a:pos x="1336" y="400"/>
                </a:cxn>
                <a:cxn ang="0">
                  <a:pos x="1288" y="384"/>
                </a:cxn>
                <a:cxn ang="0">
                  <a:pos x="1240" y="360"/>
                </a:cxn>
                <a:cxn ang="0">
                  <a:pos x="1184" y="312"/>
                </a:cxn>
                <a:cxn ang="0">
                  <a:pos x="1128" y="232"/>
                </a:cxn>
                <a:cxn ang="0">
                  <a:pos x="1064" y="136"/>
                </a:cxn>
                <a:cxn ang="0">
                  <a:pos x="1008" y="48"/>
                </a:cxn>
                <a:cxn ang="0">
                  <a:pos x="960" y="24"/>
                </a:cxn>
                <a:cxn ang="0">
                  <a:pos x="928" y="24"/>
                </a:cxn>
                <a:cxn ang="0">
                  <a:pos x="880" y="56"/>
                </a:cxn>
                <a:cxn ang="0">
                  <a:pos x="824" y="104"/>
                </a:cxn>
                <a:cxn ang="0">
                  <a:pos x="784" y="128"/>
                </a:cxn>
                <a:cxn ang="0">
                  <a:pos x="744" y="120"/>
                </a:cxn>
                <a:cxn ang="0">
                  <a:pos x="704" y="128"/>
                </a:cxn>
                <a:cxn ang="0">
                  <a:pos x="648" y="176"/>
                </a:cxn>
                <a:cxn ang="0">
                  <a:pos x="592" y="272"/>
                </a:cxn>
                <a:cxn ang="0">
                  <a:pos x="528" y="368"/>
                </a:cxn>
                <a:cxn ang="0">
                  <a:pos x="472" y="456"/>
                </a:cxn>
                <a:cxn ang="0">
                  <a:pos x="408" y="536"/>
                </a:cxn>
                <a:cxn ang="0">
                  <a:pos x="352" y="608"/>
                </a:cxn>
                <a:cxn ang="0">
                  <a:pos x="288" y="672"/>
                </a:cxn>
                <a:cxn ang="0">
                  <a:pos x="232" y="712"/>
                </a:cxn>
                <a:cxn ang="0">
                  <a:pos x="192" y="744"/>
                </a:cxn>
                <a:cxn ang="0">
                  <a:pos x="144" y="760"/>
                </a:cxn>
                <a:cxn ang="0">
                  <a:pos x="96" y="776"/>
                </a:cxn>
                <a:cxn ang="0">
                  <a:pos x="40" y="784"/>
                </a:cxn>
              </a:cxnLst>
              <a:rect l="0" t="0" r="r" b="b"/>
              <a:pathLst>
                <a:path w="1625" h="784">
                  <a:moveTo>
                    <a:pt x="8" y="752"/>
                  </a:moveTo>
                  <a:lnTo>
                    <a:pt x="16" y="752"/>
                  </a:lnTo>
                  <a:lnTo>
                    <a:pt x="16" y="752"/>
                  </a:lnTo>
                  <a:lnTo>
                    <a:pt x="24" y="752"/>
                  </a:lnTo>
                  <a:lnTo>
                    <a:pt x="24" y="752"/>
                  </a:lnTo>
                  <a:lnTo>
                    <a:pt x="32" y="752"/>
                  </a:lnTo>
                  <a:lnTo>
                    <a:pt x="32" y="760"/>
                  </a:lnTo>
                  <a:lnTo>
                    <a:pt x="32" y="752"/>
                  </a:lnTo>
                  <a:lnTo>
                    <a:pt x="40" y="760"/>
                  </a:lnTo>
                  <a:lnTo>
                    <a:pt x="40" y="760"/>
                  </a:lnTo>
                  <a:lnTo>
                    <a:pt x="48" y="760"/>
                  </a:lnTo>
                  <a:lnTo>
                    <a:pt x="48" y="760"/>
                  </a:lnTo>
                  <a:lnTo>
                    <a:pt x="56" y="760"/>
                  </a:lnTo>
                  <a:lnTo>
                    <a:pt x="56" y="760"/>
                  </a:lnTo>
                  <a:lnTo>
                    <a:pt x="64" y="760"/>
                  </a:lnTo>
                  <a:lnTo>
                    <a:pt x="64" y="760"/>
                  </a:lnTo>
                  <a:lnTo>
                    <a:pt x="72" y="760"/>
                  </a:lnTo>
                  <a:lnTo>
                    <a:pt x="72" y="760"/>
                  </a:lnTo>
                  <a:lnTo>
                    <a:pt x="72" y="752"/>
                  </a:lnTo>
                  <a:lnTo>
                    <a:pt x="80" y="752"/>
                  </a:lnTo>
                  <a:lnTo>
                    <a:pt x="88" y="752"/>
                  </a:lnTo>
                  <a:lnTo>
                    <a:pt x="80" y="752"/>
                  </a:lnTo>
                  <a:lnTo>
                    <a:pt x="88" y="752"/>
                  </a:lnTo>
                  <a:lnTo>
                    <a:pt x="88" y="752"/>
                  </a:lnTo>
                  <a:lnTo>
                    <a:pt x="96" y="752"/>
                  </a:lnTo>
                  <a:lnTo>
                    <a:pt x="96" y="752"/>
                  </a:lnTo>
                  <a:lnTo>
                    <a:pt x="96" y="752"/>
                  </a:lnTo>
                  <a:lnTo>
                    <a:pt x="96" y="752"/>
                  </a:lnTo>
                  <a:lnTo>
                    <a:pt x="104" y="752"/>
                  </a:lnTo>
                  <a:lnTo>
                    <a:pt x="104" y="752"/>
                  </a:lnTo>
                  <a:lnTo>
                    <a:pt x="104" y="752"/>
                  </a:lnTo>
                  <a:lnTo>
                    <a:pt x="112" y="752"/>
                  </a:lnTo>
                  <a:lnTo>
                    <a:pt x="112" y="752"/>
                  </a:lnTo>
                  <a:lnTo>
                    <a:pt x="112" y="744"/>
                  </a:lnTo>
                  <a:lnTo>
                    <a:pt x="120" y="744"/>
                  </a:lnTo>
                  <a:lnTo>
                    <a:pt x="120" y="744"/>
                  </a:lnTo>
                  <a:lnTo>
                    <a:pt x="120" y="744"/>
                  </a:lnTo>
                  <a:lnTo>
                    <a:pt x="128" y="744"/>
                  </a:lnTo>
                  <a:lnTo>
                    <a:pt x="128" y="744"/>
                  </a:lnTo>
                  <a:lnTo>
                    <a:pt x="136" y="744"/>
                  </a:lnTo>
                  <a:lnTo>
                    <a:pt x="136" y="744"/>
                  </a:lnTo>
                  <a:lnTo>
                    <a:pt x="136" y="744"/>
                  </a:lnTo>
                  <a:lnTo>
                    <a:pt x="144" y="736"/>
                  </a:lnTo>
                  <a:lnTo>
                    <a:pt x="136" y="736"/>
                  </a:lnTo>
                  <a:lnTo>
                    <a:pt x="144" y="736"/>
                  </a:lnTo>
                  <a:lnTo>
                    <a:pt x="144" y="736"/>
                  </a:lnTo>
                  <a:lnTo>
                    <a:pt x="152" y="736"/>
                  </a:lnTo>
                  <a:lnTo>
                    <a:pt x="152" y="736"/>
                  </a:lnTo>
                  <a:lnTo>
                    <a:pt x="152" y="736"/>
                  </a:lnTo>
                  <a:lnTo>
                    <a:pt x="160" y="736"/>
                  </a:lnTo>
                  <a:lnTo>
                    <a:pt x="160" y="728"/>
                  </a:lnTo>
                  <a:lnTo>
                    <a:pt x="160" y="728"/>
                  </a:lnTo>
                  <a:lnTo>
                    <a:pt x="160" y="728"/>
                  </a:lnTo>
                  <a:lnTo>
                    <a:pt x="168" y="728"/>
                  </a:lnTo>
                  <a:lnTo>
                    <a:pt x="168" y="728"/>
                  </a:lnTo>
                  <a:lnTo>
                    <a:pt x="176" y="728"/>
                  </a:lnTo>
                  <a:lnTo>
                    <a:pt x="176" y="720"/>
                  </a:lnTo>
                  <a:lnTo>
                    <a:pt x="176" y="720"/>
                  </a:lnTo>
                  <a:lnTo>
                    <a:pt x="176" y="720"/>
                  </a:lnTo>
                  <a:lnTo>
                    <a:pt x="184" y="720"/>
                  </a:lnTo>
                  <a:lnTo>
                    <a:pt x="184" y="720"/>
                  </a:lnTo>
                  <a:lnTo>
                    <a:pt x="184" y="720"/>
                  </a:lnTo>
                  <a:lnTo>
                    <a:pt x="192" y="712"/>
                  </a:lnTo>
                  <a:lnTo>
                    <a:pt x="192" y="712"/>
                  </a:lnTo>
                  <a:lnTo>
                    <a:pt x="192" y="712"/>
                  </a:lnTo>
                  <a:lnTo>
                    <a:pt x="200" y="712"/>
                  </a:lnTo>
                  <a:lnTo>
                    <a:pt x="200" y="712"/>
                  </a:lnTo>
                  <a:lnTo>
                    <a:pt x="200" y="704"/>
                  </a:lnTo>
                  <a:lnTo>
                    <a:pt x="200" y="712"/>
                  </a:lnTo>
                  <a:lnTo>
                    <a:pt x="208" y="704"/>
                  </a:lnTo>
                  <a:lnTo>
                    <a:pt x="208" y="704"/>
                  </a:lnTo>
                  <a:lnTo>
                    <a:pt x="216" y="704"/>
                  </a:lnTo>
                  <a:lnTo>
                    <a:pt x="216" y="696"/>
                  </a:lnTo>
                  <a:lnTo>
                    <a:pt x="216" y="696"/>
                  </a:lnTo>
                  <a:lnTo>
                    <a:pt x="224" y="696"/>
                  </a:lnTo>
                  <a:lnTo>
                    <a:pt x="224" y="688"/>
                  </a:lnTo>
                  <a:lnTo>
                    <a:pt x="232" y="688"/>
                  </a:lnTo>
                  <a:lnTo>
                    <a:pt x="232" y="688"/>
                  </a:lnTo>
                  <a:lnTo>
                    <a:pt x="240" y="680"/>
                  </a:lnTo>
                  <a:lnTo>
                    <a:pt x="240" y="680"/>
                  </a:lnTo>
                  <a:lnTo>
                    <a:pt x="248" y="672"/>
                  </a:lnTo>
                  <a:lnTo>
                    <a:pt x="248" y="672"/>
                  </a:lnTo>
                  <a:lnTo>
                    <a:pt x="256" y="672"/>
                  </a:lnTo>
                  <a:lnTo>
                    <a:pt x="256" y="664"/>
                  </a:lnTo>
                  <a:lnTo>
                    <a:pt x="264" y="664"/>
                  </a:lnTo>
                  <a:lnTo>
                    <a:pt x="256" y="664"/>
                  </a:lnTo>
                  <a:lnTo>
                    <a:pt x="264" y="664"/>
                  </a:lnTo>
                  <a:lnTo>
                    <a:pt x="264" y="656"/>
                  </a:lnTo>
                  <a:lnTo>
                    <a:pt x="272" y="656"/>
                  </a:lnTo>
                  <a:lnTo>
                    <a:pt x="272" y="648"/>
                  </a:lnTo>
                  <a:lnTo>
                    <a:pt x="280" y="648"/>
                  </a:lnTo>
                  <a:lnTo>
                    <a:pt x="280" y="648"/>
                  </a:lnTo>
                  <a:lnTo>
                    <a:pt x="288" y="640"/>
                  </a:lnTo>
                  <a:lnTo>
                    <a:pt x="288" y="640"/>
                  </a:lnTo>
                  <a:lnTo>
                    <a:pt x="296" y="632"/>
                  </a:lnTo>
                  <a:lnTo>
                    <a:pt x="296" y="632"/>
                  </a:lnTo>
                  <a:lnTo>
                    <a:pt x="304" y="624"/>
                  </a:lnTo>
                  <a:lnTo>
                    <a:pt x="304" y="624"/>
                  </a:lnTo>
                  <a:lnTo>
                    <a:pt x="312" y="616"/>
                  </a:lnTo>
                  <a:lnTo>
                    <a:pt x="312" y="616"/>
                  </a:lnTo>
                  <a:lnTo>
                    <a:pt x="320" y="608"/>
                  </a:lnTo>
                  <a:lnTo>
                    <a:pt x="320" y="608"/>
                  </a:lnTo>
                  <a:lnTo>
                    <a:pt x="320" y="608"/>
                  </a:lnTo>
                  <a:lnTo>
                    <a:pt x="328" y="600"/>
                  </a:lnTo>
                  <a:lnTo>
                    <a:pt x="328" y="600"/>
                  </a:lnTo>
                  <a:lnTo>
                    <a:pt x="336" y="592"/>
                  </a:lnTo>
                  <a:lnTo>
                    <a:pt x="336" y="592"/>
                  </a:lnTo>
                  <a:lnTo>
                    <a:pt x="344" y="584"/>
                  </a:lnTo>
                  <a:lnTo>
                    <a:pt x="344" y="584"/>
                  </a:lnTo>
                  <a:lnTo>
                    <a:pt x="352" y="576"/>
                  </a:lnTo>
                  <a:lnTo>
                    <a:pt x="352" y="576"/>
                  </a:lnTo>
                  <a:lnTo>
                    <a:pt x="360" y="568"/>
                  </a:lnTo>
                  <a:lnTo>
                    <a:pt x="360" y="568"/>
                  </a:lnTo>
                  <a:lnTo>
                    <a:pt x="360" y="560"/>
                  </a:lnTo>
                  <a:lnTo>
                    <a:pt x="368" y="552"/>
                  </a:lnTo>
                  <a:lnTo>
                    <a:pt x="368" y="552"/>
                  </a:lnTo>
                  <a:lnTo>
                    <a:pt x="376" y="544"/>
                  </a:lnTo>
                  <a:lnTo>
                    <a:pt x="376" y="544"/>
                  </a:lnTo>
                  <a:lnTo>
                    <a:pt x="384" y="536"/>
                  </a:lnTo>
                  <a:lnTo>
                    <a:pt x="384" y="536"/>
                  </a:lnTo>
                  <a:lnTo>
                    <a:pt x="392" y="528"/>
                  </a:lnTo>
                  <a:lnTo>
                    <a:pt x="392" y="520"/>
                  </a:lnTo>
                  <a:lnTo>
                    <a:pt x="400" y="520"/>
                  </a:lnTo>
                  <a:lnTo>
                    <a:pt x="400" y="512"/>
                  </a:lnTo>
                  <a:lnTo>
                    <a:pt x="408" y="512"/>
                  </a:lnTo>
                  <a:lnTo>
                    <a:pt x="408" y="504"/>
                  </a:lnTo>
                  <a:lnTo>
                    <a:pt x="416" y="496"/>
                  </a:lnTo>
                  <a:lnTo>
                    <a:pt x="416" y="496"/>
                  </a:lnTo>
                  <a:lnTo>
                    <a:pt x="416" y="488"/>
                  </a:lnTo>
                  <a:lnTo>
                    <a:pt x="424" y="488"/>
                  </a:lnTo>
                  <a:lnTo>
                    <a:pt x="424" y="480"/>
                  </a:lnTo>
                  <a:lnTo>
                    <a:pt x="432" y="472"/>
                  </a:lnTo>
                  <a:lnTo>
                    <a:pt x="432" y="472"/>
                  </a:lnTo>
                  <a:lnTo>
                    <a:pt x="440" y="464"/>
                  </a:lnTo>
                  <a:lnTo>
                    <a:pt x="440" y="456"/>
                  </a:lnTo>
                  <a:lnTo>
                    <a:pt x="448" y="456"/>
                  </a:lnTo>
                  <a:lnTo>
                    <a:pt x="448" y="448"/>
                  </a:lnTo>
                  <a:lnTo>
                    <a:pt x="448" y="448"/>
                  </a:lnTo>
                  <a:lnTo>
                    <a:pt x="456" y="440"/>
                  </a:lnTo>
                  <a:lnTo>
                    <a:pt x="456" y="432"/>
                  </a:lnTo>
                  <a:lnTo>
                    <a:pt x="464" y="432"/>
                  </a:lnTo>
                  <a:lnTo>
                    <a:pt x="464" y="424"/>
                  </a:lnTo>
                  <a:lnTo>
                    <a:pt x="472" y="416"/>
                  </a:lnTo>
                  <a:lnTo>
                    <a:pt x="472" y="416"/>
                  </a:lnTo>
                  <a:lnTo>
                    <a:pt x="480" y="408"/>
                  </a:lnTo>
                  <a:lnTo>
                    <a:pt x="480" y="400"/>
                  </a:lnTo>
                  <a:lnTo>
                    <a:pt x="488" y="400"/>
                  </a:lnTo>
                  <a:lnTo>
                    <a:pt x="488" y="392"/>
                  </a:lnTo>
                  <a:lnTo>
                    <a:pt x="496" y="384"/>
                  </a:lnTo>
                  <a:lnTo>
                    <a:pt x="496" y="376"/>
                  </a:lnTo>
                  <a:lnTo>
                    <a:pt x="504" y="376"/>
                  </a:lnTo>
                  <a:lnTo>
                    <a:pt x="504" y="368"/>
                  </a:lnTo>
                  <a:lnTo>
                    <a:pt x="504" y="360"/>
                  </a:lnTo>
                  <a:lnTo>
                    <a:pt x="512" y="360"/>
                  </a:lnTo>
                  <a:lnTo>
                    <a:pt x="512" y="352"/>
                  </a:lnTo>
                  <a:lnTo>
                    <a:pt x="520" y="344"/>
                  </a:lnTo>
                  <a:lnTo>
                    <a:pt x="520" y="344"/>
                  </a:lnTo>
                  <a:lnTo>
                    <a:pt x="528" y="336"/>
                  </a:lnTo>
                  <a:lnTo>
                    <a:pt x="528" y="328"/>
                  </a:lnTo>
                  <a:lnTo>
                    <a:pt x="536" y="320"/>
                  </a:lnTo>
                  <a:lnTo>
                    <a:pt x="536" y="320"/>
                  </a:lnTo>
                  <a:lnTo>
                    <a:pt x="544" y="312"/>
                  </a:lnTo>
                  <a:lnTo>
                    <a:pt x="544" y="304"/>
                  </a:lnTo>
                  <a:lnTo>
                    <a:pt x="552" y="296"/>
                  </a:lnTo>
                  <a:lnTo>
                    <a:pt x="552" y="296"/>
                  </a:lnTo>
                  <a:lnTo>
                    <a:pt x="560" y="288"/>
                  </a:lnTo>
                  <a:lnTo>
                    <a:pt x="560" y="280"/>
                  </a:lnTo>
                  <a:lnTo>
                    <a:pt x="560" y="272"/>
                  </a:lnTo>
                  <a:lnTo>
                    <a:pt x="568" y="272"/>
                  </a:lnTo>
                  <a:lnTo>
                    <a:pt x="568" y="264"/>
                  </a:lnTo>
                  <a:lnTo>
                    <a:pt x="576" y="256"/>
                  </a:lnTo>
                  <a:lnTo>
                    <a:pt x="576" y="248"/>
                  </a:lnTo>
                  <a:lnTo>
                    <a:pt x="584" y="240"/>
                  </a:lnTo>
                  <a:lnTo>
                    <a:pt x="584" y="240"/>
                  </a:lnTo>
                  <a:lnTo>
                    <a:pt x="592" y="232"/>
                  </a:lnTo>
                  <a:lnTo>
                    <a:pt x="592" y="224"/>
                  </a:lnTo>
                  <a:lnTo>
                    <a:pt x="600" y="216"/>
                  </a:lnTo>
                  <a:lnTo>
                    <a:pt x="600" y="216"/>
                  </a:lnTo>
                  <a:lnTo>
                    <a:pt x="608" y="208"/>
                  </a:lnTo>
                  <a:lnTo>
                    <a:pt x="608" y="200"/>
                  </a:lnTo>
                  <a:lnTo>
                    <a:pt x="616" y="192"/>
                  </a:lnTo>
                  <a:lnTo>
                    <a:pt x="616" y="184"/>
                  </a:lnTo>
                  <a:lnTo>
                    <a:pt x="616" y="184"/>
                  </a:lnTo>
                  <a:lnTo>
                    <a:pt x="624" y="176"/>
                  </a:lnTo>
                  <a:lnTo>
                    <a:pt x="624" y="168"/>
                  </a:lnTo>
                  <a:lnTo>
                    <a:pt x="632" y="160"/>
                  </a:lnTo>
                  <a:lnTo>
                    <a:pt x="632" y="160"/>
                  </a:lnTo>
                  <a:lnTo>
                    <a:pt x="640" y="152"/>
                  </a:lnTo>
                  <a:lnTo>
                    <a:pt x="640" y="144"/>
                  </a:lnTo>
                  <a:lnTo>
                    <a:pt x="648" y="144"/>
                  </a:lnTo>
                  <a:lnTo>
                    <a:pt x="648" y="136"/>
                  </a:lnTo>
                  <a:lnTo>
                    <a:pt x="656" y="136"/>
                  </a:lnTo>
                  <a:lnTo>
                    <a:pt x="656" y="128"/>
                  </a:lnTo>
                  <a:lnTo>
                    <a:pt x="664" y="128"/>
                  </a:lnTo>
                  <a:lnTo>
                    <a:pt x="664" y="120"/>
                  </a:lnTo>
                  <a:lnTo>
                    <a:pt x="664" y="120"/>
                  </a:lnTo>
                  <a:lnTo>
                    <a:pt x="672" y="120"/>
                  </a:lnTo>
                  <a:lnTo>
                    <a:pt x="672" y="112"/>
                  </a:lnTo>
                  <a:lnTo>
                    <a:pt x="680" y="112"/>
                  </a:lnTo>
                  <a:lnTo>
                    <a:pt x="680" y="112"/>
                  </a:lnTo>
                  <a:lnTo>
                    <a:pt x="688" y="112"/>
                  </a:lnTo>
                  <a:lnTo>
                    <a:pt x="688" y="104"/>
                  </a:lnTo>
                  <a:lnTo>
                    <a:pt x="688" y="104"/>
                  </a:lnTo>
                  <a:lnTo>
                    <a:pt x="696" y="104"/>
                  </a:lnTo>
                  <a:lnTo>
                    <a:pt x="696" y="104"/>
                  </a:lnTo>
                  <a:lnTo>
                    <a:pt x="704" y="104"/>
                  </a:lnTo>
                  <a:lnTo>
                    <a:pt x="704" y="96"/>
                  </a:lnTo>
                  <a:lnTo>
                    <a:pt x="712" y="96"/>
                  </a:lnTo>
                  <a:lnTo>
                    <a:pt x="712" y="96"/>
                  </a:lnTo>
                  <a:lnTo>
                    <a:pt x="712" y="96"/>
                  </a:lnTo>
                  <a:lnTo>
                    <a:pt x="720" y="96"/>
                  </a:lnTo>
                  <a:lnTo>
                    <a:pt x="720" y="96"/>
                  </a:lnTo>
                  <a:lnTo>
                    <a:pt x="728" y="96"/>
                  </a:lnTo>
                  <a:lnTo>
                    <a:pt x="728" y="96"/>
                  </a:lnTo>
                  <a:lnTo>
                    <a:pt x="736" y="96"/>
                  </a:lnTo>
                  <a:lnTo>
                    <a:pt x="736" y="96"/>
                  </a:lnTo>
                  <a:lnTo>
                    <a:pt x="744" y="96"/>
                  </a:lnTo>
                  <a:lnTo>
                    <a:pt x="744" y="104"/>
                  </a:lnTo>
                  <a:lnTo>
                    <a:pt x="744" y="104"/>
                  </a:lnTo>
                  <a:lnTo>
                    <a:pt x="752" y="104"/>
                  </a:lnTo>
                  <a:lnTo>
                    <a:pt x="744" y="104"/>
                  </a:lnTo>
                  <a:lnTo>
                    <a:pt x="752" y="104"/>
                  </a:lnTo>
                  <a:lnTo>
                    <a:pt x="752" y="104"/>
                  </a:lnTo>
                  <a:lnTo>
                    <a:pt x="752" y="104"/>
                  </a:lnTo>
                  <a:lnTo>
                    <a:pt x="760" y="104"/>
                  </a:lnTo>
                  <a:lnTo>
                    <a:pt x="760" y="104"/>
                  </a:lnTo>
                  <a:lnTo>
                    <a:pt x="760" y="104"/>
                  </a:lnTo>
                  <a:lnTo>
                    <a:pt x="760" y="104"/>
                  </a:lnTo>
                  <a:lnTo>
                    <a:pt x="768" y="104"/>
                  </a:lnTo>
                  <a:lnTo>
                    <a:pt x="768" y="104"/>
                  </a:lnTo>
                  <a:lnTo>
                    <a:pt x="768" y="104"/>
                  </a:lnTo>
                  <a:lnTo>
                    <a:pt x="768" y="104"/>
                  </a:lnTo>
                  <a:lnTo>
                    <a:pt x="776" y="104"/>
                  </a:lnTo>
                  <a:lnTo>
                    <a:pt x="776" y="104"/>
                  </a:lnTo>
                  <a:lnTo>
                    <a:pt x="784" y="104"/>
                  </a:lnTo>
                  <a:lnTo>
                    <a:pt x="784" y="96"/>
                  </a:lnTo>
                  <a:lnTo>
                    <a:pt x="792" y="96"/>
                  </a:lnTo>
                  <a:lnTo>
                    <a:pt x="784" y="96"/>
                  </a:lnTo>
                  <a:lnTo>
                    <a:pt x="792" y="96"/>
                  </a:lnTo>
                  <a:lnTo>
                    <a:pt x="792" y="96"/>
                  </a:lnTo>
                  <a:lnTo>
                    <a:pt x="792" y="96"/>
                  </a:lnTo>
                  <a:lnTo>
                    <a:pt x="800" y="96"/>
                  </a:lnTo>
                  <a:lnTo>
                    <a:pt x="800" y="96"/>
                  </a:lnTo>
                  <a:lnTo>
                    <a:pt x="800" y="96"/>
                  </a:lnTo>
                  <a:lnTo>
                    <a:pt x="800" y="96"/>
                  </a:lnTo>
                  <a:lnTo>
                    <a:pt x="800" y="88"/>
                  </a:lnTo>
                  <a:lnTo>
                    <a:pt x="808" y="88"/>
                  </a:lnTo>
                  <a:lnTo>
                    <a:pt x="808" y="88"/>
                  </a:lnTo>
                  <a:lnTo>
                    <a:pt x="808" y="88"/>
                  </a:lnTo>
                  <a:lnTo>
                    <a:pt x="808" y="88"/>
                  </a:lnTo>
                  <a:lnTo>
                    <a:pt x="816" y="80"/>
                  </a:lnTo>
                  <a:lnTo>
                    <a:pt x="816" y="88"/>
                  </a:lnTo>
                  <a:lnTo>
                    <a:pt x="816" y="80"/>
                  </a:lnTo>
                  <a:lnTo>
                    <a:pt x="824" y="80"/>
                  </a:lnTo>
                  <a:lnTo>
                    <a:pt x="824" y="72"/>
                  </a:lnTo>
                  <a:lnTo>
                    <a:pt x="832" y="72"/>
                  </a:lnTo>
                  <a:lnTo>
                    <a:pt x="824" y="72"/>
                  </a:lnTo>
                  <a:lnTo>
                    <a:pt x="832" y="72"/>
                  </a:lnTo>
                  <a:lnTo>
                    <a:pt x="832" y="64"/>
                  </a:lnTo>
                  <a:lnTo>
                    <a:pt x="840" y="64"/>
                  </a:lnTo>
                  <a:lnTo>
                    <a:pt x="840" y="56"/>
                  </a:lnTo>
                  <a:lnTo>
                    <a:pt x="848" y="56"/>
                  </a:lnTo>
                  <a:lnTo>
                    <a:pt x="848" y="48"/>
                  </a:lnTo>
                  <a:lnTo>
                    <a:pt x="856" y="48"/>
                  </a:lnTo>
                  <a:lnTo>
                    <a:pt x="856" y="40"/>
                  </a:lnTo>
                  <a:lnTo>
                    <a:pt x="864" y="40"/>
                  </a:lnTo>
                  <a:lnTo>
                    <a:pt x="864" y="32"/>
                  </a:lnTo>
                  <a:lnTo>
                    <a:pt x="872" y="32"/>
                  </a:lnTo>
                  <a:lnTo>
                    <a:pt x="872" y="32"/>
                  </a:lnTo>
                  <a:lnTo>
                    <a:pt x="880" y="24"/>
                  </a:lnTo>
                  <a:lnTo>
                    <a:pt x="880" y="24"/>
                  </a:lnTo>
                  <a:lnTo>
                    <a:pt x="888" y="16"/>
                  </a:lnTo>
                  <a:lnTo>
                    <a:pt x="888" y="16"/>
                  </a:lnTo>
                  <a:lnTo>
                    <a:pt x="896" y="16"/>
                  </a:lnTo>
                  <a:lnTo>
                    <a:pt x="896" y="8"/>
                  </a:lnTo>
                  <a:lnTo>
                    <a:pt x="896" y="8"/>
                  </a:lnTo>
                  <a:lnTo>
                    <a:pt x="904" y="8"/>
                  </a:lnTo>
                  <a:lnTo>
                    <a:pt x="904" y="8"/>
                  </a:lnTo>
                  <a:lnTo>
                    <a:pt x="912" y="8"/>
                  </a:lnTo>
                  <a:lnTo>
                    <a:pt x="912" y="0"/>
                  </a:lnTo>
                  <a:lnTo>
                    <a:pt x="912" y="0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28" y="0"/>
                  </a:lnTo>
                  <a:lnTo>
                    <a:pt x="928" y="0"/>
                  </a:lnTo>
                  <a:lnTo>
                    <a:pt x="928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2" y="0"/>
                  </a:lnTo>
                  <a:lnTo>
                    <a:pt x="960" y="0"/>
                  </a:lnTo>
                  <a:lnTo>
                    <a:pt x="960" y="0"/>
                  </a:lnTo>
                  <a:lnTo>
                    <a:pt x="968" y="0"/>
                  </a:lnTo>
                  <a:lnTo>
                    <a:pt x="968" y="0"/>
                  </a:lnTo>
                  <a:lnTo>
                    <a:pt x="968" y="0"/>
                  </a:lnTo>
                  <a:lnTo>
                    <a:pt x="976" y="0"/>
                  </a:lnTo>
                  <a:lnTo>
                    <a:pt x="976" y="0"/>
                  </a:lnTo>
                  <a:lnTo>
                    <a:pt x="984" y="8"/>
                  </a:lnTo>
                  <a:lnTo>
                    <a:pt x="984" y="8"/>
                  </a:lnTo>
                  <a:lnTo>
                    <a:pt x="984" y="8"/>
                  </a:lnTo>
                  <a:lnTo>
                    <a:pt x="992" y="8"/>
                  </a:lnTo>
                  <a:lnTo>
                    <a:pt x="992" y="8"/>
                  </a:lnTo>
                  <a:lnTo>
                    <a:pt x="992" y="8"/>
                  </a:lnTo>
                  <a:lnTo>
                    <a:pt x="1000" y="16"/>
                  </a:lnTo>
                  <a:lnTo>
                    <a:pt x="1000" y="16"/>
                  </a:lnTo>
                  <a:lnTo>
                    <a:pt x="1008" y="16"/>
                  </a:lnTo>
                  <a:lnTo>
                    <a:pt x="1008" y="24"/>
                  </a:lnTo>
                  <a:lnTo>
                    <a:pt x="1016" y="24"/>
                  </a:lnTo>
                  <a:lnTo>
                    <a:pt x="1016" y="32"/>
                  </a:lnTo>
                  <a:lnTo>
                    <a:pt x="1024" y="32"/>
                  </a:lnTo>
                  <a:lnTo>
                    <a:pt x="1024" y="40"/>
                  </a:lnTo>
                  <a:lnTo>
                    <a:pt x="1032" y="40"/>
                  </a:lnTo>
                  <a:lnTo>
                    <a:pt x="1032" y="48"/>
                  </a:lnTo>
                  <a:lnTo>
                    <a:pt x="1040" y="48"/>
                  </a:lnTo>
                  <a:lnTo>
                    <a:pt x="1040" y="56"/>
                  </a:lnTo>
                  <a:lnTo>
                    <a:pt x="1048" y="64"/>
                  </a:lnTo>
                  <a:lnTo>
                    <a:pt x="1048" y="64"/>
                  </a:lnTo>
                  <a:lnTo>
                    <a:pt x="1056" y="72"/>
                  </a:lnTo>
                  <a:lnTo>
                    <a:pt x="1056" y="80"/>
                  </a:lnTo>
                  <a:lnTo>
                    <a:pt x="1064" y="80"/>
                  </a:lnTo>
                  <a:lnTo>
                    <a:pt x="1064" y="88"/>
                  </a:lnTo>
                  <a:lnTo>
                    <a:pt x="1072" y="96"/>
                  </a:lnTo>
                  <a:lnTo>
                    <a:pt x="1072" y="104"/>
                  </a:lnTo>
                  <a:lnTo>
                    <a:pt x="1080" y="104"/>
                  </a:lnTo>
                  <a:lnTo>
                    <a:pt x="1080" y="112"/>
                  </a:lnTo>
                  <a:lnTo>
                    <a:pt x="1088" y="120"/>
                  </a:lnTo>
                  <a:lnTo>
                    <a:pt x="1088" y="128"/>
                  </a:lnTo>
                  <a:lnTo>
                    <a:pt x="1096" y="136"/>
                  </a:lnTo>
                  <a:lnTo>
                    <a:pt x="1096" y="144"/>
                  </a:lnTo>
                  <a:lnTo>
                    <a:pt x="1104" y="152"/>
                  </a:lnTo>
                  <a:lnTo>
                    <a:pt x="1104" y="160"/>
                  </a:lnTo>
                  <a:lnTo>
                    <a:pt x="1104" y="160"/>
                  </a:lnTo>
                  <a:lnTo>
                    <a:pt x="1112" y="168"/>
                  </a:lnTo>
                  <a:lnTo>
                    <a:pt x="1112" y="176"/>
                  </a:lnTo>
                  <a:lnTo>
                    <a:pt x="1120" y="184"/>
                  </a:lnTo>
                  <a:lnTo>
                    <a:pt x="1120" y="192"/>
                  </a:lnTo>
                  <a:lnTo>
                    <a:pt x="1128" y="192"/>
                  </a:lnTo>
                  <a:lnTo>
                    <a:pt x="1128" y="200"/>
                  </a:lnTo>
                  <a:lnTo>
                    <a:pt x="1136" y="208"/>
                  </a:lnTo>
                  <a:lnTo>
                    <a:pt x="1136" y="216"/>
                  </a:lnTo>
                  <a:lnTo>
                    <a:pt x="1144" y="216"/>
                  </a:lnTo>
                  <a:lnTo>
                    <a:pt x="1144" y="224"/>
                  </a:lnTo>
                  <a:lnTo>
                    <a:pt x="1144" y="224"/>
                  </a:lnTo>
                  <a:lnTo>
                    <a:pt x="1152" y="232"/>
                  </a:lnTo>
                  <a:lnTo>
                    <a:pt x="1152" y="240"/>
                  </a:lnTo>
                  <a:lnTo>
                    <a:pt x="1160" y="240"/>
                  </a:lnTo>
                  <a:lnTo>
                    <a:pt x="1160" y="248"/>
                  </a:lnTo>
                  <a:lnTo>
                    <a:pt x="1168" y="256"/>
                  </a:lnTo>
                  <a:lnTo>
                    <a:pt x="1168" y="256"/>
                  </a:lnTo>
                  <a:lnTo>
                    <a:pt x="1176" y="264"/>
                  </a:lnTo>
                  <a:lnTo>
                    <a:pt x="1176" y="264"/>
                  </a:lnTo>
                  <a:lnTo>
                    <a:pt x="1184" y="272"/>
                  </a:lnTo>
                  <a:lnTo>
                    <a:pt x="1184" y="272"/>
                  </a:lnTo>
                  <a:lnTo>
                    <a:pt x="1192" y="280"/>
                  </a:lnTo>
                  <a:lnTo>
                    <a:pt x="1192" y="280"/>
                  </a:lnTo>
                  <a:lnTo>
                    <a:pt x="1200" y="288"/>
                  </a:lnTo>
                  <a:lnTo>
                    <a:pt x="1200" y="288"/>
                  </a:lnTo>
                  <a:lnTo>
                    <a:pt x="1200" y="288"/>
                  </a:lnTo>
                  <a:lnTo>
                    <a:pt x="1208" y="296"/>
                  </a:lnTo>
                  <a:lnTo>
                    <a:pt x="1208" y="296"/>
                  </a:lnTo>
                  <a:lnTo>
                    <a:pt x="1216" y="304"/>
                  </a:lnTo>
                  <a:lnTo>
                    <a:pt x="1216" y="304"/>
                  </a:lnTo>
                  <a:lnTo>
                    <a:pt x="1224" y="312"/>
                  </a:lnTo>
                  <a:lnTo>
                    <a:pt x="1224" y="312"/>
                  </a:lnTo>
                  <a:lnTo>
                    <a:pt x="1224" y="312"/>
                  </a:lnTo>
                  <a:lnTo>
                    <a:pt x="1232" y="312"/>
                  </a:lnTo>
                  <a:lnTo>
                    <a:pt x="1232" y="320"/>
                  </a:lnTo>
                  <a:lnTo>
                    <a:pt x="1232" y="320"/>
                  </a:lnTo>
                  <a:lnTo>
                    <a:pt x="1240" y="328"/>
                  </a:lnTo>
                  <a:lnTo>
                    <a:pt x="1240" y="328"/>
                  </a:lnTo>
                  <a:lnTo>
                    <a:pt x="1248" y="328"/>
                  </a:lnTo>
                  <a:lnTo>
                    <a:pt x="1248" y="336"/>
                  </a:lnTo>
                  <a:lnTo>
                    <a:pt x="1256" y="336"/>
                  </a:lnTo>
                  <a:lnTo>
                    <a:pt x="1256" y="336"/>
                  </a:lnTo>
                  <a:lnTo>
                    <a:pt x="1264" y="344"/>
                  </a:lnTo>
                  <a:lnTo>
                    <a:pt x="1264" y="344"/>
                  </a:lnTo>
                  <a:lnTo>
                    <a:pt x="1272" y="344"/>
                  </a:lnTo>
                  <a:lnTo>
                    <a:pt x="1264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72" y="352"/>
                  </a:lnTo>
                  <a:lnTo>
                    <a:pt x="1272" y="352"/>
                  </a:lnTo>
                  <a:lnTo>
                    <a:pt x="1280" y="352"/>
                  </a:lnTo>
                  <a:lnTo>
                    <a:pt x="1280" y="352"/>
                  </a:lnTo>
                  <a:lnTo>
                    <a:pt x="1288" y="352"/>
                  </a:lnTo>
                  <a:lnTo>
                    <a:pt x="1288" y="360"/>
                  </a:lnTo>
                  <a:lnTo>
                    <a:pt x="1296" y="360"/>
                  </a:lnTo>
                  <a:lnTo>
                    <a:pt x="1296" y="360"/>
                  </a:lnTo>
                  <a:lnTo>
                    <a:pt x="1296" y="360"/>
                  </a:lnTo>
                  <a:lnTo>
                    <a:pt x="1296" y="360"/>
                  </a:lnTo>
                  <a:lnTo>
                    <a:pt x="1304" y="360"/>
                  </a:lnTo>
                  <a:lnTo>
                    <a:pt x="1304" y="368"/>
                  </a:lnTo>
                  <a:lnTo>
                    <a:pt x="1304" y="368"/>
                  </a:lnTo>
                  <a:lnTo>
                    <a:pt x="1304" y="368"/>
                  </a:lnTo>
                  <a:lnTo>
                    <a:pt x="1312" y="368"/>
                  </a:lnTo>
                  <a:lnTo>
                    <a:pt x="1312" y="368"/>
                  </a:lnTo>
                  <a:lnTo>
                    <a:pt x="1312" y="368"/>
                  </a:lnTo>
                  <a:lnTo>
                    <a:pt x="1312" y="368"/>
                  </a:lnTo>
                  <a:lnTo>
                    <a:pt x="1320" y="368"/>
                  </a:lnTo>
                  <a:lnTo>
                    <a:pt x="1320" y="376"/>
                  </a:lnTo>
                  <a:lnTo>
                    <a:pt x="1328" y="376"/>
                  </a:lnTo>
                  <a:lnTo>
                    <a:pt x="1328" y="376"/>
                  </a:lnTo>
                  <a:lnTo>
                    <a:pt x="1336" y="376"/>
                  </a:lnTo>
                  <a:lnTo>
                    <a:pt x="1336" y="376"/>
                  </a:lnTo>
                  <a:lnTo>
                    <a:pt x="1344" y="376"/>
                  </a:lnTo>
                  <a:lnTo>
                    <a:pt x="1344" y="376"/>
                  </a:lnTo>
                  <a:lnTo>
                    <a:pt x="1344" y="384"/>
                  </a:lnTo>
                  <a:lnTo>
                    <a:pt x="1352" y="384"/>
                  </a:lnTo>
                  <a:lnTo>
                    <a:pt x="1352" y="384"/>
                  </a:lnTo>
                  <a:lnTo>
                    <a:pt x="1360" y="384"/>
                  </a:lnTo>
                  <a:lnTo>
                    <a:pt x="1360" y="384"/>
                  </a:lnTo>
                  <a:lnTo>
                    <a:pt x="1368" y="384"/>
                  </a:lnTo>
                  <a:lnTo>
                    <a:pt x="1368" y="384"/>
                  </a:lnTo>
                  <a:lnTo>
                    <a:pt x="1368" y="384"/>
                  </a:lnTo>
                  <a:lnTo>
                    <a:pt x="1376" y="384"/>
                  </a:lnTo>
                  <a:lnTo>
                    <a:pt x="1376" y="384"/>
                  </a:lnTo>
                  <a:lnTo>
                    <a:pt x="1384" y="392"/>
                  </a:lnTo>
                  <a:lnTo>
                    <a:pt x="1384" y="392"/>
                  </a:lnTo>
                  <a:lnTo>
                    <a:pt x="1392" y="392"/>
                  </a:lnTo>
                  <a:lnTo>
                    <a:pt x="1392" y="392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400" y="392"/>
                  </a:lnTo>
                  <a:lnTo>
                    <a:pt x="1408" y="392"/>
                  </a:lnTo>
                  <a:lnTo>
                    <a:pt x="1408" y="392"/>
                  </a:lnTo>
                  <a:lnTo>
                    <a:pt x="1416" y="392"/>
                  </a:lnTo>
                  <a:lnTo>
                    <a:pt x="1416" y="392"/>
                  </a:lnTo>
                  <a:lnTo>
                    <a:pt x="1424" y="392"/>
                  </a:lnTo>
                  <a:lnTo>
                    <a:pt x="1424" y="392"/>
                  </a:lnTo>
                  <a:lnTo>
                    <a:pt x="1432" y="392"/>
                  </a:lnTo>
                  <a:lnTo>
                    <a:pt x="1432" y="392"/>
                  </a:lnTo>
                  <a:lnTo>
                    <a:pt x="1440" y="392"/>
                  </a:lnTo>
                  <a:lnTo>
                    <a:pt x="1440" y="392"/>
                  </a:lnTo>
                  <a:lnTo>
                    <a:pt x="1448" y="392"/>
                  </a:lnTo>
                  <a:lnTo>
                    <a:pt x="1440" y="392"/>
                  </a:lnTo>
                  <a:lnTo>
                    <a:pt x="1448" y="392"/>
                  </a:lnTo>
                  <a:lnTo>
                    <a:pt x="1448" y="392"/>
                  </a:lnTo>
                  <a:lnTo>
                    <a:pt x="1456" y="392"/>
                  </a:lnTo>
                  <a:lnTo>
                    <a:pt x="1456" y="392"/>
                  </a:lnTo>
                  <a:lnTo>
                    <a:pt x="1464" y="392"/>
                  </a:lnTo>
                  <a:lnTo>
                    <a:pt x="1464" y="392"/>
                  </a:lnTo>
                  <a:lnTo>
                    <a:pt x="1472" y="392"/>
                  </a:lnTo>
                  <a:lnTo>
                    <a:pt x="1472" y="384"/>
                  </a:lnTo>
                  <a:lnTo>
                    <a:pt x="1472" y="384"/>
                  </a:lnTo>
                  <a:lnTo>
                    <a:pt x="1480" y="384"/>
                  </a:lnTo>
                  <a:lnTo>
                    <a:pt x="1472" y="384"/>
                  </a:lnTo>
                  <a:lnTo>
                    <a:pt x="1480" y="384"/>
                  </a:lnTo>
                  <a:lnTo>
                    <a:pt x="1480" y="384"/>
                  </a:lnTo>
                  <a:lnTo>
                    <a:pt x="1488" y="384"/>
                  </a:lnTo>
                  <a:lnTo>
                    <a:pt x="1488" y="384"/>
                  </a:lnTo>
                  <a:lnTo>
                    <a:pt x="1496" y="384"/>
                  </a:lnTo>
                  <a:lnTo>
                    <a:pt x="1496" y="384"/>
                  </a:lnTo>
                  <a:lnTo>
                    <a:pt x="1504" y="376"/>
                  </a:lnTo>
                  <a:lnTo>
                    <a:pt x="1504" y="376"/>
                  </a:lnTo>
                  <a:lnTo>
                    <a:pt x="1512" y="376"/>
                  </a:lnTo>
                  <a:lnTo>
                    <a:pt x="1512" y="376"/>
                  </a:lnTo>
                  <a:lnTo>
                    <a:pt x="1512" y="376"/>
                  </a:lnTo>
                  <a:lnTo>
                    <a:pt x="1520" y="376"/>
                  </a:lnTo>
                  <a:lnTo>
                    <a:pt x="1520" y="368"/>
                  </a:lnTo>
                  <a:lnTo>
                    <a:pt x="1528" y="368"/>
                  </a:lnTo>
                  <a:lnTo>
                    <a:pt x="1528" y="368"/>
                  </a:lnTo>
                  <a:lnTo>
                    <a:pt x="1536" y="368"/>
                  </a:lnTo>
                  <a:lnTo>
                    <a:pt x="1536" y="368"/>
                  </a:lnTo>
                  <a:lnTo>
                    <a:pt x="1536" y="368"/>
                  </a:lnTo>
                  <a:lnTo>
                    <a:pt x="1536" y="360"/>
                  </a:lnTo>
                  <a:lnTo>
                    <a:pt x="1544" y="360"/>
                  </a:lnTo>
                  <a:lnTo>
                    <a:pt x="1544" y="360"/>
                  </a:lnTo>
                  <a:lnTo>
                    <a:pt x="1552" y="360"/>
                  </a:lnTo>
                  <a:lnTo>
                    <a:pt x="1552" y="352"/>
                  </a:lnTo>
                  <a:lnTo>
                    <a:pt x="1560" y="352"/>
                  </a:lnTo>
                  <a:lnTo>
                    <a:pt x="1560" y="352"/>
                  </a:lnTo>
                  <a:lnTo>
                    <a:pt x="1569" y="352"/>
                  </a:lnTo>
                  <a:lnTo>
                    <a:pt x="1569" y="344"/>
                  </a:lnTo>
                  <a:lnTo>
                    <a:pt x="1577" y="344"/>
                  </a:lnTo>
                  <a:lnTo>
                    <a:pt x="1577" y="344"/>
                  </a:lnTo>
                  <a:lnTo>
                    <a:pt x="1585" y="336"/>
                  </a:lnTo>
                  <a:lnTo>
                    <a:pt x="1585" y="336"/>
                  </a:lnTo>
                  <a:lnTo>
                    <a:pt x="1593" y="336"/>
                  </a:lnTo>
                  <a:lnTo>
                    <a:pt x="1593" y="336"/>
                  </a:lnTo>
                  <a:lnTo>
                    <a:pt x="1593" y="328"/>
                  </a:lnTo>
                  <a:lnTo>
                    <a:pt x="1593" y="328"/>
                  </a:lnTo>
                  <a:lnTo>
                    <a:pt x="1601" y="328"/>
                  </a:lnTo>
                  <a:lnTo>
                    <a:pt x="1601" y="328"/>
                  </a:lnTo>
                  <a:lnTo>
                    <a:pt x="1601" y="320"/>
                  </a:lnTo>
                  <a:lnTo>
                    <a:pt x="1601" y="328"/>
                  </a:lnTo>
                  <a:lnTo>
                    <a:pt x="1609" y="320"/>
                  </a:lnTo>
                  <a:lnTo>
                    <a:pt x="1609" y="320"/>
                  </a:lnTo>
                  <a:lnTo>
                    <a:pt x="1625" y="320"/>
                  </a:lnTo>
                  <a:lnTo>
                    <a:pt x="1625" y="336"/>
                  </a:lnTo>
                  <a:lnTo>
                    <a:pt x="1625" y="344"/>
                  </a:lnTo>
                  <a:lnTo>
                    <a:pt x="1617" y="344"/>
                  </a:lnTo>
                  <a:lnTo>
                    <a:pt x="1617" y="344"/>
                  </a:lnTo>
                  <a:lnTo>
                    <a:pt x="1609" y="344"/>
                  </a:lnTo>
                  <a:lnTo>
                    <a:pt x="1617" y="344"/>
                  </a:lnTo>
                  <a:lnTo>
                    <a:pt x="1609" y="352"/>
                  </a:lnTo>
                  <a:lnTo>
                    <a:pt x="1609" y="352"/>
                  </a:lnTo>
                  <a:lnTo>
                    <a:pt x="1609" y="352"/>
                  </a:lnTo>
                  <a:lnTo>
                    <a:pt x="1601" y="352"/>
                  </a:lnTo>
                  <a:lnTo>
                    <a:pt x="1601" y="360"/>
                  </a:lnTo>
                  <a:lnTo>
                    <a:pt x="1593" y="360"/>
                  </a:lnTo>
                  <a:lnTo>
                    <a:pt x="1593" y="360"/>
                  </a:lnTo>
                  <a:lnTo>
                    <a:pt x="1585" y="368"/>
                  </a:lnTo>
                  <a:lnTo>
                    <a:pt x="1585" y="368"/>
                  </a:lnTo>
                  <a:lnTo>
                    <a:pt x="1577" y="368"/>
                  </a:lnTo>
                  <a:lnTo>
                    <a:pt x="1577" y="368"/>
                  </a:lnTo>
                  <a:lnTo>
                    <a:pt x="1569" y="376"/>
                  </a:lnTo>
                  <a:lnTo>
                    <a:pt x="1569" y="376"/>
                  </a:lnTo>
                  <a:lnTo>
                    <a:pt x="1560" y="376"/>
                  </a:lnTo>
                  <a:lnTo>
                    <a:pt x="1560" y="376"/>
                  </a:lnTo>
                  <a:lnTo>
                    <a:pt x="1552" y="384"/>
                  </a:lnTo>
                  <a:lnTo>
                    <a:pt x="1552" y="384"/>
                  </a:lnTo>
                  <a:lnTo>
                    <a:pt x="1544" y="384"/>
                  </a:lnTo>
                  <a:lnTo>
                    <a:pt x="1544" y="384"/>
                  </a:lnTo>
                  <a:lnTo>
                    <a:pt x="1544" y="392"/>
                  </a:lnTo>
                  <a:lnTo>
                    <a:pt x="1536" y="392"/>
                  </a:lnTo>
                  <a:lnTo>
                    <a:pt x="1536" y="392"/>
                  </a:lnTo>
                  <a:lnTo>
                    <a:pt x="1528" y="392"/>
                  </a:lnTo>
                  <a:lnTo>
                    <a:pt x="1528" y="392"/>
                  </a:lnTo>
                  <a:lnTo>
                    <a:pt x="1528" y="400"/>
                  </a:lnTo>
                  <a:lnTo>
                    <a:pt x="1520" y="400"/>
                  </a:lnTo>
                  <a:lnTo>
                    <a:pt x="1512" y="400"/>
                  </a:lnTo>
                  <a:lnTo>
                    <a:pt x="1512" y="400"/>
                  </a:lnTo>
                  <a:lnTo>
                    <a:pt x="1504" y="400"/>
                  </a:lnTo>
                  <a:lnTo>
                    <a:pt x="1504" y="400"/>
                  </a:lnTo>
                  <a:lnTo>
                    <a:pt x="1504" y="408"/>
                  </a:lnTo>
                  <a:lnTo>
                    <a:pt x="1496" y="408"/>
                  </a:lnTo>
                  <a:lnTo>
                    <a:pt x="1496" y="408"/>
                  </a:lnTo>
                  <a:lnTo>
                    <a:pt x="1488" y="408"/>
                  </a:lnTo>
                  <a:lnTo>
                    <a:pt x="1488" y="408"/>
                  </a:lnTo>
                  <a:lnTo>
                    <a:pt x="1480" y="408"/>
                  </a:lnTo>
                  <a:lnTo>
                    <a:pt x="1480" y="408"/>
                  </a:lnTo>
                  <a:lnTo>
                    <a:pt x="1472" y="408"/>
                  </a:lnTo>
                  <a:lnTo>
                    <a:pt x="1480" y="408"/>
                  </a:lnTo>
                  <a:lnTo>
                    <a:pt x="1472" y="408"/>
                  </a:lnTo>
                  <a:lnTo>
                    <a:pt x="1472" y="416"/>
                  </a:lnTo>
                  <a:lnTo>
                    <a:pt x="1464" y="416"/>
                  </a:lnTo>
                  <a:lnTo>
                    <a:pt x="1464" y="416"/>
                  </a:lnTo>
                  <a:lnTo>
                    <a:pt x="1456" y="416"/>
                  </a:lnTo>
                  <a:lnTo>
                    <a:pt x="1456" y="416"/>
                  </a:lnTo>
                  <a:lnTo>
                    <a:pt x="1448" y="416"/>
                  </a:lnTo>
                  <a:lnTo>
                    <a:pt x="1448" y="416"/>
                  </a:lnTo>
                  <a:lnTo>
                    <a:pt x="1448" y="416"/>
                  </a:lnTo>
                  <a:lnTo>
                    <a:pt x="1440" y="416"/>
                  </a:lnTo>
                  <a:lnTo>
                    <a:pt x="1440" y="416"/>
                  </a:lnTo>
                  <a:lnTo>
                    <a:pt x="1432" y="416"/>
                  </a:lnTo>
                  <a:lnTo>
                    <a:pt x="1432" y="416"/>
                  </a:lnTo>
                  <a:lnTo>
                    <a:pt x="1424" y="416"/>
                  </a:lnTo>
                  <a:lnTo>
                    <a:pt x="1424" y="416"/>
                  </a:lnTo>
                  <a:lnTo>
                    <a:pt x="1416" y="416"/>
                  </a:lnTo>
                  <a:lnTo>
                    <a:pt x="1416" y="416"/>
                  </a:lnTo>
                  <a:lnTo>
                    <a:pt x="1408" y="416"/>
                  </a:lnTo>
                  <a:lnTo>
                    <a:pt x="1408" y="416"/>
                  </a:lnTo>
                  <a:lnTo>
                    <a:pt x="1400" y="416"/>
                  </a:lnTo>
                  <a:lnTo>
                    <a:pt x="1400" y="416"/>
                  </a:lnTo>
                  <a:lnTo>
                    <a:pt x="1400" y="416"/>
                  </a:lnTo>
                  <a:lnTo>
                    <a:pt x="1392" y="416"/>
                  </a:lnTo>
                  <a:lnTo>
                    <a:pt x="1392" y="416"/>
                  </a:lnTo>
                  <a:lnTo>
                    <a:pt x="1384" y="416"/>
                  </a:lnTo>
                  <a:lnTo>
                    <a:pt x="1384" y="416"/>
                  </a:lnTo>
                  <a:lnTo>
                    <a:pt x="1376" y="408"/>
                  </a:lnTo>
                  <a:lnTo>
                    <a:pt x="1376" y="408"/>
                  </a:lnTo>
                  <a:lnTo>
                    <a:pt x="1368" y="408"/>
                  </a:lnTo>
                  <a:lnTo>
                    <a:pt x="1368" y="408"/>
                  </a:lnTo>
                  <a:lnTo>
                    <a:pt x="1360" y="408"/>
                  </a:lnTo>
                  <a:lnTo>
                    <a:pt x="1360" y="408"/>
                  </a:lnTo>
                  <a:lnTo>
                    <a:pt x="1360" y="408"/>
                  </a:lnTo>
                  <a:lnTo>
                    <a:pt x="1352" y="408"/>
                  </a:lnTo>
                  <a:lnTo>
                    <a:pt x="1352" y="408"/>
                  </a:lnTo>
                  <a:lnTo>
                    <a:pt x="1344" y="408"/>
                  </a:lnTo>
                  <a:lnTo>
                    <a:pt x="1344" y="400"/>
                  </a:lnTo>
                  <a:lnTo>
                    <a:pt x="1336" y="400"/>
                  </a:lnTo>
                  <a:lnTo>
                    <a:pt x="1336" y="400"/>
                  </a:lnTo>
                  <a:lnTo>
                    <a:pt x="1328" y="400"/>
                  </a:lnTo>
                  <a:lnTo>
                    <a:pt x="1328" y="400"/>
                  </a:lnTo>
                  <a:lnTo>
                    <a:pt x="1320" y="400"/>
                  </a:lnTo>
                  <a:lnTo>
                    <a:pt x="1320" y="400"/>
                  </a:lnTo>
                  <a:lnTo>
                    <a:pt x="1312" y="392"/>
                  </a:lnTo>
                  <a:lnTo>
                    <a:pt x="1312" y="392"/>
                  </a:lnTo>
                  <a:lnTo>
                    <a:pt x="1304" y="392"/>
                  </a:lnTo>
                  <a:lnTo>
                    <a:pt x="1304" y="392"/>
                  </a:lnTo>
                  <a:lnTo>
                    <a:pt x="1304" y="392"/>
                  </a:lnTo>
                  <a:lnTo>
                    <a:pt x="1296" y="384"/>
                  </a:lnTo>
                  <a:lnTo>
                    <a:pt x="1296" y="392"/>
                  </a:lnTo>
                  <a:lnTo>
                    <a:pt x="1296" y="384"/>
                  </a:lnTo>
                  <a:lnTo>
                    <a:pt x="1296" y="384"/>
                  </a:lnTo>
                  <a:lnTo>
                    <a:pt x="1288" y="384"/>
                  </a:lnTo>
                  <a:lnTo>
                    <a:pt x="1288" y="384"/>
                  </a:lnTo>
                  <a:lnTo>
                    <a:pt x="1288" y="384"/>
                  </a:lnTo>
                  <a:lnTo>
                    <a:pt x="1288" y="384"/>
                  </a:lnTo>
                  <a:lnTo>
                    <a:pt x="1280" y="384"/>
                  </a:lnTo>
                  <a:lnTo>
                    <a:pt x="1280" y="376"/>
                  </a:lnTo>
                  <a:lnTo>
                    <a:pt x="1272" y="376"/>
                  </a:lnTo>
                  <a:lnTo>
                    <a:pt x="1272" y="376"/>
                  </a:lnTo>
                  <a:lnTo>
                    <a:pt x="1264" y="376"/>
                  </a:lnTo>
                  <a:lnTo>
                    <a:pt x="1264" y="368"/>
                  </a:lnTo>
                  <a:lnTo>
                    <a:pt x="1264" y="368"/>
                  </a:lnTo>
                  <a:lnTo>
                    <a:pt x="1256" y="368"/>
                  </a:lnTo>
                  <a:lnTo>
                    <a:pt x="1264" y="368"/>
                  </a:lnTo>
                  <a:lnTo>
                    <a:pt x="1256" y="368"/>
                  </a:lnTo>
                  <a:lnTo>
                    <a:pt x="1256" y="368"/>
                  </a:lnTo>
                  <a:lnTo>
                    <a:pt x="1248" y="360"/>
                  </a:lnTo>
                  <a:lnTo>
                    <a:pt x="1248" y="360"/>
                  </a:lnTo>
                  <a:lnTo>
                    <a:pt x="1240" y="360"/>
                  </a:lnTo>
                  <a:lnTo>
                    <a:pt x="1240" y="352"/>
                  </a:lnTo>
                  <a:lnTo>
                    <a:pt x="1240" y="352"/>
                  </a:lnTo>
                  <a:lnTo>
                    <a:pt x="1232" y="352"/>
                  </a:lnTo>
                  <a:lnTo>
                    <a:pt x="1232" y="344"/>
                  </a:lnTo>
                  <a:lnTo>
                    <a:pt x="1224" y="344"/>
                  </a:lnTo>
                  <a:lnTo>
                    <a:pt x="1224" y="344"/>
                  </a:lnTo>
                  <a:lnTo>
                    <a:pt x="1216" y="336"/>
                  </a:lnTo>
                  <a:lnTo>
                    <a:pt x="1216" y="336"/>
                  </a:lnTo>
                  <a:lnTo>
                    <a:pt x="1208" y="328"/>
                  </a:lnTo>
                  <a:lnTo>
                    <a:pt x="1208" y="328"/>
                  </a:lnTo>
                  <a:lnTo>
                    <a:pt x="1208" y="328"/>
                  </a:lnTo>
                  <a:lnTo>
                    <a:pt x="1200" y="328"/>
                  </a:lnTo>
                  <a:lnTo>
                    <a:pt x="1200" y="320"/>
                  </a:lnTo>
                  <a:lnTo>
                    <a:pt x="1192" y="320"/>
                  </a:lnTo>
                  <a:lnTo>
                    <a:pt x="1192" y="312"/>
                  </a:lnTo>
                  <a:lnTo>
                    <a:pt x="1184" y="312"/>
                  </a:lnTo>
                  <a:lnTo>
                    <a:pt x="1184" y="304"/>
                  </a:lnTo>
                  <a:lnTo>
                    <a:pt x="1176" y="304"/>
                  </a:lnTo>
                  <a:lnTo>
                    <a:pt x="1176" y="296"/>
                  </a:lnTo>
                  <a:lnTo>
                    <a:pt x="1168" y="296"/>
                  </a:lnTo>
                  <a:lnTo>
                    <a:pt x="1168" y="288"/>
                  </a:lnTo>
                  <a:lnTo>
                    <a:pt x="1160" y="288"/>
                  </a:lnTo>
                  <a:lnTo>
                    <a:pt x="1160" y="280"/>
                  </a:lnTo>
                  <a:lnTo>
                    <a:pt x="1152" y="272"/>
                  </a:lnTo>
                  <a:lnTo>
                    <a:pt x="1152" y="272"/>
                  </a:lnTo>
                  <a:lnTo>
                    <a:pt x="1144" y="264"/>
                  </a:lnTo>
                  <a:lnTo>
                    <a:pt x="1144" y="264"/>
                  </a:lnTo>
                  <a:lnTo>
                    <a:pt x="1144" y="256"/>
                  </a:lnTo>
                  <a:lnTo>
                    <a:pt x="1136" y="256"/>
                  </a:lnTo>
                  <a:lnTo>
                    <a:pt x="1136" y="248"/>
                  </a:lnTo>
                  <a:lnTo>
                    <a:pt x="1128" y="240"/>
                  </a:lnTo>
                  <a:lnTo>
                    <a:pt x="1128" y="232"/>
                  </a:lnTo>
                  <a:lnTo>
                    <a:pt x="1120" y="232"/>
                  </a:lnTo>
                  <a:lnTo>
                    <a:pt x="1120" y="224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1104" y="208"/>
                  </a:lnTo>
                  <a:lnTo>
                    <a:pt x="1104" y="200"/>
                  </a:lnTo>
                  <a:lnTo>
                    <a:pt x="1096" y="192"/>
                  </a:lnTo>
                  <a:lnTo>
                    <a:pt x="1096" y="192"/>
                  </a:lnTo>
                  <a:lnTo>
                    <a:pt x="1088" y="184"/>
                  </a:lnTo>
                  <a:lnTo>
                    <a:pt x="1088" y="176"/>
                  </a:lnTo>
                  <a:lnTo>
                    <a:pt x="1080" y="168"/>
                  </a:lnTo>
                  <a:lnTo>
                    <a:pt x="1080" y="160"/>
                  </a:lnTo>
                  <a:lnTo>
                    <a:pt x="1072" y="152"/>
                  </a:lnTo>
                  <a:lnTo>
                    <a:pt x="1072" y="152"/>
                  </a:lnTo>
                  <a:lnTo>
                    <a:pt x="1064" y="144"/>
                  </a:lnTo>
                  <a:lnTo>
                    <a:pt x="1064" y="136"/>
                  </a:lnTo>
                  <a:lnTo>
                    <a:pt x="1064" y="128"/>
                  </a:lnTo>
                  <a:lnTo>
                    <a:pt x="1056" y="120"/>
                  </a:lnTo>
                  <a:lnTo>
                    <a:pt x="1056" y="112"/>
                  </a:lnTo>
                  <a:lnTo>
                    <a:pt x="1048" y="104"/>
                  </a:lnTo>
                  <a:lnTo>
                    <a:pt x="1048" y="104"/>
                  </a:lnTo>
                  <a:lnTo>
                    <a:pt x="1040" y="96"/>
                  </a:lnTo>
                  <a:lnTo>
                    <a:pt x="1040" y="88"/>
                  </a:lnTo>
                  <a:lnTo>
                    <a:pt x="1032" y="88"/>
                  </a:lnTo>
                  <a:lnTo>
                    <a:pt x="1032" y="80"/>
                  </a:lnTo>
                  <a:lnTo>
                    <a:pt x="1024" y="72"/>
                  </a:lnTo>
                  <a:lnTo>
                    <a:pt x="1024" y="72"/>
                  </a:lnTo>
                  <a:lnTo>
                    <a:pt x="1024" y="64"/>
                  </a:lnTo>
                  <a:lnTo>
                    <a:pt x="1016" y="64"/>
                  </a:lnTo>
                  <a:lnTo>
                    <a:pt x="1016" y="56"/>
                  </a:lnTo>
                  <a:lnTo>
                    <a:pt x="1008" y="56"/>
                  </a:lnTo>
                  <a:lnTo>
                    <a:pt x="1008" y="48"/>
                  </a:lnTo>
                  <a:lnTo>
                    <a:pt x="1000" y="48"/>
                  </a:lnTo>
                  <a:lnTo>
                    <a:pt x="1000" y="48"/>
                  </a:lnTo>
                  <a:lnTo>
                    <a:pt x="1000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84" y="32"/>
                  </a:lnTo>
                  <a:lnTo>
                    <a:pt x="984" y="32"/>
                  </a:lnTo>
                  <a:lnTo>
                    <a:pt x="976" y="32"/>
                  </a:lnTo>
                  <a:lnTo>
                    <a:pt x="984" y="32"/>
                  </a:lnTo>
                  <a:lnTo>
                    <a:pt x="976" y="32"/>
                  </a:lnTo>
                  <a:lnTo>
                    <a:pt x="976" y="24"/>
                  </a:lnTo>
                  <a:lnTo>
                    <a:pt x="976" y="24"/>
                  </a:lnTo>
                  <a:lnTo>
                    <a:pt x="968" y="24"/>
                  </a:lnTo>
                  <a:lnTo>
                    <a:pt x="968" y="24"/>
                  </a:lnTo>
                  <a:lnTo>
                    <a:pt x="960" y="24"/>
                  </a:lnTo>
                  <a:lnTo>
                    <a:pt x="960" y="24"/>
                  </a:lnTo>
                  <a:lnTo>
                    <a:pt x="960" y="24"/>
                  </a:lnTo>
                  <a:lnTo>
                    <a:pt x="960" y="24"/>
                  </a:lnTo>
                  <a:lnTo>
                    <a:pt x="952" y="24"/>
                  </a:lnTo>
                  <a:lnTo>
                    <a:pt x="952" y="24"/>
                  </a:lnTo>
                  <a:lnTo>
                    <a:pt x="944" y="24"/>
                  </a:lnTo>
                  <a:lnTo>
                    <a:pt x="944" y="24"/>
                  </a:lnTo>
                  <a:lnTo>
                    <a:pt x="944" y="24"/>
                  </a:lnTo>
                  <a:lnTo>
                    <a:pt x="944" y="24"/>
                  </a:lnTo>
                  <a:lnTo>
                    <a:pt x="936" y="24"/>
                  </a:lnTo>
                  <a:lnTo>
                    <a:pt x="936" y="24"/>
                  </a:lnTo>
                  <a:lnTo>
                    <a:pt x="936" y="24"/>
                  </a:lnTo>
                  <a:lnTo>
                    <a:pt x="928" y="24"/>
                  </a:lnTo>
                  <a:lnTo>
                    <a:pt x="936" y="24"/>
                  </a:lnTo>
                  <a:lnTo>
                    <a:pt x="928" y="24"/>
                  </a:lnTo>
                  <a:lnTo>
                    <a:pt x="928" y="24"/>
                  </a:lnTo>
                  <a:lnTo>
                    <a:pt x="928" y="24"/>
                  </a:lnTo>
                  <a:lnTo>
                    <a:pt x="920" y="24"/>
                  </a:lnTo>
                  <a:lnTo>
                    <a:pt x="920" y="24"/>
                  </a:lnTo>
                  <a:lnTo>
                    <a:pt x="920" y="24"/>
                  </a:lnTo>
                  <a:lnTo>
                    <a:pt x="920" y="24"/>
                  </a:lnTo>
                  <a:lnTo>
                    <a:pt x="912" y="32"/>
                  </a:lnTo>
                  <a:lnTo>
                    <a:pt x="912" y="32"/>
                  </a:lnTo>
                  <a:lnTo>
                    <a:pt x="912" y="32"/>
                  </a:lnTo>
                  <a:lnTo>
                    <a:pt x="904" y="32"/>
                  </a:lnTo>
                  <a:lnTo>
                    <a:pt x="904" y="32"/>
                  </a:lnTo>
                  <a:lnTo>
                    <a:pt x="896" y="40"/>
                  </a:lnTo>
                  <a:lnTo>
                    <a:pt x="896" y="40"/>
                  </a:lnTo>
                  <a:lnTo>
                    <a:pt x="888" y="48"/>
                  </a:lnTo>
                  <a:lnTo>
                    <a:pt x="888" y="48"/>
                  </a:lnTo>
                  <a:lnTo>
                    <a:pt x="888" y="48"/>
                  </a:lnTo>
                  <a:lnTo>
                    <a:pt x="880" y="56"/>
                  </a:lnTo>
                  <a:lnTo>
                    <a:pt x="880" y="56"/>
                  </a:lnTo>
                  <a:lnTo>
                    <a:pt x="872" y="56"/>
                  </a:lnTo>
                  <a:lnTo>
                    <a:pt x="872" y="64"/>
                  </a:lnTo>
                  <a:lnTo>
                    <a:pt x="864" y="64"/>
                  </a:lnTo>
                  <a:lnTo>
                    <a:pt x="864" y="72"/>
                  </a:lnTo>
                  <a:lnTo>
                    <a:pt x="856" y="72"/>
                  </a:lnTo>
                  <a:lnTo>
                    <a:pt x="856" y="80"/>
                  </a:lnTo>
                  <a:lnTo>
                    <a:pt x="848" y="80"/>
                  </a:lnTo>
                  <a:lnTo>
                    <a:pt x="848" y="88"/>
                  </a:lnTo>
                  <a:lnTo>
                    <a:pt x="848" y="88"/>
                  </a:lnTo>
                  <a:lnTo>
                    <a:pt x="840" y="88"/>
                  </a:lnTo>
                  <a:lnTo>
                    <a:pt x="840" y="96"/>
                  </a:lnTo>
                  <a:lnTo>
                    <a:pt x="832" y="96"/>
                  </a:lnTo>
                  <a:lnTo>
                    <a:pt x="832" y="104"/>
                  </a:lnTo>
                  <a:lnTo>
                    <a:pt x="832" y="104"/>
                  </a:lnTo>
                  <a:lnTo>
                    <a:pt x="824" y="104"/>
                  </a:lnTo>
                  <a:lnTo>
                    <a:pt x="824" y="104"/>
                  </a:lnTo>
                  <a:lnTo>
                    <a:pt x="824" y="112"/>
                  </a:lnTo>
                  <a:lnTo>
                    <a:pt x="816" y="112"/>
                  </a:lnTo>
                  <a:lnTo>
                    <a:pt x="816" y="112"/>
                  </a:lnTo>
                  <a:lnTo>
                    <a:pt x="816" y="112"/>
                  </a:lnTo>
                  <a:lnTo>
                    <a:pt x="816" y="112"/>
                  </a:lnTo>
                  <a:lnTo>
                    <a:pt x="808" y="112"/>
                  </a:lnTo>
                  <a:lnTo>
                    <a:pt x="808" y="120"/>
                  </a:lnTo>
                  <a:lnTo>
                    <a:pt x="808" y="112"/>
                  </a:lnTo>
                  <a:lnTo>
                    <a:pt x="808" y="120"/>
                  </a:lnTo>
                  <a:lnTo>
                    <a:pt x="800" y="120"/>
                  </a:lnTo>
                  <a:lnTo>
                    <a:pt x="800" y="120"/>
                  </a:lnTo>
                  <a:lnTo>
                    <a:pt x="792" y="120"/>
                  </a:lnTo>
                  <a:lnTo>
                    <a:pt x="792" y="120"/>
                  </a:lnTo>
                  <a:lnTo>
                    <a:pt x="792" y="120"/>
                  </a:lnTo>
                  <a:lnTo>
                    <a:pt x="784" y="120"/>
                  </a:lnTo>
                  <a:lnTo>
                    <a:pt x="784" y="128"/>
                  </a:lnTo>
                  <a:lnTo>
                    <a:pt x="776" y="128"/>
                  </a:lnTo>
                  <a:lnTo>
                    <a:pt x="776" y="128"/>
                  </a:lnTo>
                  <a:lnTo>
                    <a:pt x="768" y="128"/>
                  </a:lnTo>
                  <a:lnTo>
                    <a:pt x="768" y="128"/>
                  </a:lnTo>
                  <a:lnTo>
                    <a:pt x="768" y="128"/>
                  </a:lnTo>
                  <a:lnTo>
                    <a:pt x="760" y="128"/>
                  </a:lnTo>
                  <a:lnTo>
                    <a:pt x="760" y="128"/>
                  </a:lnTo>
                  <a:lnTo>
                    <a:pt x="752" y="128"/>
                  </a:lnTo>
                  <a:lnTo>
                    <a:pt x="760" y="128"/>
                  </a:lnTo>
                  <a:lnTo>
                    <a:pt x="752" y="128"/>
                  </a:lnTo>
                  <a:lnTo>
                    <a:pt x="752" y="128"/>
                  </a:lnTo>
                  <a:lnTo>
                    <a:pt x="752" y="128"/>
                  </a:lnTo>
                  <a:lnTo>
                    <a:pt x="744" y="128"/>
                  </a:lnTo>
                  <a:lnTo>
                    <a:pt x="744" y="128"/>
                  </a:lnTo>
                  <a:lnTo>
                    <a:pt x="736" y="120"/>
                  </a:lnTo>
                  <a:lnTo>
                    <a:pt x="744" y="120"/>
                  </a:lnTo>
                  <a:lnTo>
                    <a:pt x="736" y="120"/>
                  </a:lnTo>
                  <a:lnTo>
                    <a:pt x="736" y="120"/>
                  </a:lnTo>
                  <a:lnTo>
                    <a:pt x="728" y="120"/>
                  </a:lnTo>
                  <a:lnTo>
                    <a:pt x="728" y="120"/>
                  </a:lnTo>
                  <a:lnTo>
                    <a:pt x="728" y="120"/>
                  </a:lnTo>
                  <a:lnTo>
                    <a:pt x="720" y="120"/>
                  </a:lnTo>
                  <a:lnTo>
                    <a:pt x="720" y="120"/>
                  </a:lnTo>
                  <a:lnTo>
                    <a:pt x="712" y="120"/>
                  </a:lnTo>
                  <a:lnTo>
                    <a:pt x="720" y="120"/>
                  </a:lnTo>
                  <a:lnTo>
                    <a:pt x="712" y="120"/>
                  </a:lnTo>
                  <a:lnTo>
                    <a:pt x="712" y="120"/>
                  </a:lnTo>
                  <a:lnTo>
                    <a:pt x="712" y="120"/>
                  </a:lnTo>
                  <a:lnTo>
                    <a:pt x="704" y="128"/>
                  </a:lnTo>
                  <a:lnTo>
                    <a:pt x="704" y="128"/>
                  </a:lnTo>
                  <a:lnTo>
                    <a:pt x="696" y="128"/>
                  </a:lnTo>
                  <a:lnTo>
                    <a:pt x="704" y="128"/>
                  </a:lnTo>
                  <a:lnTo>
                    <a:pt x="696" y="128"/>
                  </a:lnTo>
                  <a:lnTo>
                    <a:pt x="696" y="128"/>
                  </a:lnTo>
                  <a:lnTo>
                    <a:pt x="688" y="136"/>
                  </a:lnTo>
                  <a:lnTo>
                    <a:pt x="688" y="136"/>
                  </a:lnTo>
                  <a:lnTo>
                    <a:pt x="688" y="136"/>
                  </a:lnTo>
                  <a:lnTo>
                    <a:pt x="680" y="136"/>
                  </a:lnTo>
                  <a:lnTo>
                    <a:pt x="680" y="136"/>
                  </a:lnTo>
                  <a:lnTo>
                    <a:pt x="680" y="144"/>
                  </a:lnTo>
                  <a:lnTo>
                    <a:pt x="680" y="144"/>
                  </a:lnTo>
                  <a:lnTo>
                    <a:pt x="672" y="152"/>
                  </a:lnTo>
                  <a:lnTo>
                    <a:pt x="672" y="152"/>
                  </a:lnTo>
                  <a:lnTo>
                    <a:pt x="664" y="160"/>
                  </a:lnTo>
                  <a:lnTo>
                    <a:pt x="664" y="160"/>
                  </a:lnTo>
                  <a:lnTo>
                    <a:pt x="656" y="168"/>
                  </a:lnTo>
                  <a:lnTo>
                    <a:pt x="656" y="168"/>
                  </a:lnTo>
                  <a:lnTo>
                    <a:pt x="648" y="176"/>
                  </a:lnTo>
                  <a:lnTo>
                    <a:pt x="648" y="184"/>
                  </a:lnTo>
                  <a:lnTo>
                    <a:pt x="640" y="184"/>
                  </a:lnTo>
                  <a:lnTo>
                    <a:pt x="640" y="192"/>
                  </a:lnTo>
                  <a:lnTo>
                    <a:pt x="640" y="200"/>
                  </a:lnTo>
                  <a:lnTo>
                    <a:pt x="632" y="208"/>
                  </a:lnTo>
                  <a:lnTo>
                    <a:pt x="632" y="208"/>
                  </a:lnTo>
                  <a:lnTo>
                    <a:pt x="624" y="216"/>
                  </a:lnTo>
                  <a:lnTo>
                    <a:pt x="624" y="224"/>
                  </a:lnTo>
                  <a:lnTo>
                    <a:pt x="616" y="232"/>
                  </a:lnTo>
                  <a:lnTo>
                    <a:pt x="616" y="240"/>
                  </a:lnTo>
                  <a:lnTo>
                    <a:pt x="608" y="240"/>
                  </a:lnTo>
                  <a:lnTo>
                    <a:pt x="608" y="248"/>
                  </a:lnTo>
                  <a:lnTo>
                    <a:pt x="600" y="256"/>
                  </a:lnTo>
                  <a:lnTo>
                    <a:pt x="600" y="264"/>
                  </a:lnTo>
                  <a:lnTo>
                    <a:pt x="592" y="272"/>
                  </a:lnTo>
                  <a:lnTo>
                    <a:pt x="592" y="272"/>
                  </a:lnTo>
                  <a:lnTo>
                    <a:pt x="592" y="280"/>
                  </a:lnTo>
                  <a:lnTo>
                    <a:pt x="584" y="288"/>
                  </a:lnTo>
                  <a:lnTo>
                    <a:pt x="584" y="296"/>
                  </a:lnTo>
                  <a:lnTo>
                    <a:pt x="576" y="296"/>
                  </a:lnTo>
                  <a:lnTo>
                    <a:pt x="576" y="304"/>
                  </a:lnTo>
                  <a:lnTo>
                    <a:pt x="568" y="312"/>
                  </a:lnTo>
                  <a:lnTo>
                    <a:pt x="568" y="320"/>
                  </a:lnTo>
                  <a:lnTo>
                    <a:pt x="560" y="320"/>
                  </a:lnTo>
                  <a:lnTo>
                    <a:pt x="560" y="328"/>
                  </a:lnTo>
                  <a:lnTo>
                    <a:pt x="552" y="336"/>
                  </a:lnTo>
                  <a:lnTo>
                    <a:pt x="552" y="344"/>
                  </a:lnTo>
                  <a:lnTo>
                    <a:pt x="544" y="344"/>
                  </a:lnTo>
                  <a:lnTo>
                    <a:pt x="544" y="352"/>
                  </a:lnTo>
                  <a:lnTo>
                    <a:pt x="536" y="360"/>
                  </a:lnTo>
                  <a:lnTo>
                    <a:pt x="536" y="368"/>
                  </a:lnTo>
                  <a:lnTo>
                    <a:pt x="528" y="368"/>
                  </a:lnTo>
                  <a:lnTo>
                    <a:pt x="528" y="376"/>
                  </a:lnTo>
                  <a:lnTo>
                    <a:pt x="528" y="384"/>
                  </a:lnTo>
                  <a:lnTo>
                    <a:pt x="520" y="384"/>
                  </a:lnTo>
                  <a:lnTo>
                    <a:pt x="520" y="392"/>
                  </a:lnTo>
                  <a:lnTo>
                    <a:pt x="512" y="400"/>
                  </a:lnTo>
                  <a:lnTo>
                    <a:pt x="512" y="408"/>
                  </a:lnTo>
                  <a:lnTo>
                    <a:pt x="504" y="408"/>
                  </a:lnTo>
                  <a:lnTo>
                    <a:pt x="504" y="416"/>
                  </a:lnTo>
                  <a:lnTo>
                    <a:pt x="496" y="424"/>
                  </a:lnTo>
                  <a:lnTo>
                    <a:pt x="496" y="424"/>
                  </a:lnTo>
                  <a:lnTo>
                    <a:pt x="488" y="432"/>
                  </a:lnTo>
                  <a:lnTo>
                    <a:pt x="488" y="440"/>
                  </a:lnTo>
                  <a:lnTo>
                    <a:pt x="480" y="440"/>
                  </a:lnTo>
                  <a:lnTo>
                    <a:pt x="480" y="448"/>
                  </a:lnTo>
                  <a:lnTo>
                    <a:pt x="472" y="456"/>
                  </a:lnTo>
                  <a:lnTo>
                    <a:pt x="472" y="456"/>
                  </a:lnTo>
                  <a:lnTo>
                    <a:pt x="464" y="464"/>
                  </a:lnTo>
                  <a:lnTo>
                    <a:pt x="464" y="472"/>
                  </a:lnTo>
                  <a:lnTo>
                    <a:pt x="464" y="472"/>
                  </a:lnTo>
                  <a:lnTo>
                    <a:pt x="456" y="480"/>
                  </a:lnTo>
                  <a:lnTo>
                    <a:pt x="456" y="488"/>
                  </a:lnTo>
                  <a:lnTo>
                    <a:pt x="448" y="488"/>
                  </a:lnTo>
                  <a:lnTo>
                    <a:pt x="448" y="496"/>
                  </a:lnTo>
                  <a:lnTo>
                    <a:pt x="440" y="496"/>
                  </a:lnTo>
                  <a:lnTo>
                    <a:pt x="440" y="504"/>
                  </a:lnTo>
                  <a:lnTo>
                    <a:pt x="432" y="512"/>
                  </a:lnTo>
                  <a:lnTo>
                    <a:pt x="432" y="512"/>
                  </a:lnTo>
                  <a:lnTo>
                    <a:pt x="424" y="520"/>
                  </a:lnTo>
                  <a:lnTo>
                    <a:pt x="424" y="528"/>
                  </a:lnTo>
                  <a:lnTo>
                    <a:pt x="416" y="528"/>
                  </a:lnTo>
                  <a:lnTo>
                    <a:pt x="416" y="536"/>
                  </a:lnTo>
                  <a:lnTo>
                    <a:pt x="408" y="536"/>
                  </a:lnTo>
                  <a:lnTo>
                    <a:pt x="408" y="544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400" y="560"/>
                  </a:lnTo>
                  <a:lnTo>
                    <a:pt x="392" y="560"/>
                  </a:lnTo>
                  <a:lnTo>
                    <a:pt x="392" y="568"/>
                  </a:lnTo>
                  <a:lnTo>
                    <a:pt x="384" y="568"/>
                  </a:lnTo>
                  <a:lnTo>
                    <a:pt x="384" y="576"/>
                  </a:lnTo>
                  <a:lnTo>
                    <a:pt x="376" y="576"/>
                  </a:lnTo>
                  <a:lnTo>
                    <a:pt x="376" y="584"/>
                  </a:lnTo>
                  <a:lnTo>
                    <a:pt x="368" y="592"/>
                  </a:lnTo>
                  <a:lnTo>
                    <a:pt x="368" y="592"/>
                  </a:lnTo>
                  <a:lnTo>
                    <a:pt x="360" y="592"/>
                  </a:lnTo>
                  <a:lnTo>
                    <a:pt x="360" y="600"/>
                  </a:lnTo>
                  <a:lnTo>
                    <a:pt x="352" y="608"/>
                  </a:lnTo>
                  <a:lnTo>
                    <a:pt x="352" y="608"/>
                  </a:lnTo>
                  <a:lnTo>
                    <a:pt x="344" y="616"/>
                  </a:lnTo>
                  <a:lnTo>
                    <a:pt x="344" y="616"/>
                  </a:lnTo>
                  <a:lnTo>
                    <a:pt x="336" y="624"/>
                  </a:lnTo>
                  <a:lnTo>
                    <a:pt x="336" y="624"/>
                  </a:lnTo>
                  <a:lnTo>
                    <a:pt x="328" y="632"/>
                  </a:lnTo>
                  <a:lnTo>
                    <a:pt x="328" y="632"/>
                  </a:lnTo>
                  <a:lnTo>
                    <a:pt x="328" y="640"/>
                  </a:lnTo>
                  <a:lnTo>
                    <a:pt x="320" y="640"/>
                  </a:lnTo>
                  <a:lnTo>
                    <a:pt x="320" y="648"/>
                  </a:lnTo>
                  <a:lnTo>
                    <a:pt x="312" y="648"/>
                  </a:lnTo>
                  <a:lnTo>
                    <a:pt x="312" y="656"/>
                  </a:lnTo>
                  <a:lnTo>
                    <a:pt x="304" y="656"/>
                  </a:lnTo>
                  <a:lnTo>
                    <a:pt x="304" y="656"/>
                  </a:lnTo>
                  <a:lnTo>
                    <a:pt x="296" y="664"/>
                  </a:lnTo>
                  <a:lnTo>
                    <a:pt x="296" y="664"/>
                  </a:lnTo>
                  <a:lnTo>
                    <a:pt x="288" y="672"/>
                  </a:lnTo>
                  <a:lnTo>
                    <a:pt x="288" y="672"/>
                  </a:lnTo>
                  <a:lnTo>
                    <a:pt x="280" y="680"/>
                  </a:lnTo>
                  <a:lnTo>
                    <a:pt x="280" y="680"/>
                  </a:lnTo>
                  <a:lnTo>
                    <a:pt x="280" y="680"/>
                  </a:lnTo>
                  <a:lnTo>
                    <a:pt x="272" y="680"/>
                  </a:lnTo>
                  <a:lnTo>
                    <a:pt x="272" y="688"/>
                  </a:lnTo>
                  <a:lnTo>
                    <a:pt x="264" y="688"/>
                  </a:lnTo>
                  <a:lnTo>
                    <a:pt x="264" y="688"/>
                  </a:lnTo>
                  <a:lnTo>
                    <a:pt x="264" y="696"/>
                  </a:lnTo>
                  <a:lnTo>
                    <a:pt x="256" y="696"/>
                  </a:lnTo>
                  <a:lnTo>
                    <a:pt x="256" y="704"/>
                  </a:lnTo>
                  <a:lnTo>
                    <a:pt x="248" y="704"/>
                  </a:lnTo>
                  <a:lnTo>
                    <a:pt x="248" y="704"/>
                  </a:lnTo>
                  <a:lnTo>
                    <a:pt x="240" y="712"/>
                  </a:lnTo>
                  <a:lnTo>
                    <a:pt x="240" y="712"/>
                  </a:lnTo>
                  <a:lnTo>
                    <a:pt x="232" y="712"/>
                  </a:lnTo>
                  <a:lnTo>
                    <a:pt x="232" y="720"/>
                  </a:lnTo>
                  <a:lnTo>
                    <a:pt x="224" y="720"/>
                  </a:lnTo>
                  <a:lnTo>
                    <a:pt x="224" y="720"/>
                  </a:lnTo>
                  <a:lnTo>
                    <a:pt x="216" y="728"/>
                  </a:lnTo>
                  <a:lnTo>
                    <a:pt x="216" y="728"/>
                  </a:lnTo>
                  <a:lnTo>
                    <a:pt x="216" y="728"/>
                  </a:lnTo>
                  <a:lnTo>
                    <a:pt x="208" y="728"/>
                  </a:lnTo>
                  <a:lnTo>
                    <a:pt x="208" y="728"/>
                  </a:lnTo>
                  <a:lnTo>
                    <a:pt x="208" y="736"/>
                  </a:lnTo>
                  <a:lnTo>
                    <a:pt x="200" y="736"/>
                  </a:lnTo>
                  <a:lnTo>
                    <a:pt x="200" y="736"/>
                  </a:lnTo>
                  <a:lnTo>
                    <a:pt x="200" y="736"/>
                  </a:lnTo>
                  <a:lnTo>
                    <a:pt x="192" y="736"/>
                  </a:lnTo>
                  <a:lnTo>
                    <a:pt x="192" y="744"/>
                  </a:lnTo>
                  <a:lnTo>
                    <a:pt x="192" y="744"/>
                  </a:lnTo>
                  <a:lnTo>
                    <a:pt x="192" y="744"/>
                  </a:lnTo>
                  <a:lnTo>
                    <a:pt x="184" y="744"/>
                  </a:lnTo>
                  <a:lnTo>
                    <a:pt x="184" y="744"/>
                  </a:lnTo>
                  <a:lnTo>
                    <a:pt x="176" y="744"/>
                  </a:lnTo>
                  <a:lnTo>
                    <a:pt x="176" y="752"/>
                  </a:lnTo>
                  <a:lnTo>
                    <a:pt x="176" y="752"/>
                  </a:lnTo>
                  <a:lnTo>
                    <a:pt x="168" y="752"/>
                  </a:lnTo>
                  <a:lnTo>
                    <a:pt x="168" y="752"/>
                  </a:lnTo>
                  <a:lnTo>
                    <a:pt x="168" y="752"/>
                  </a:lnTo>
                  <a:lnTo>
                    <a:pt x="168" y="752"/>
                  </a:lnTo>
                  <a:lnTo>
                    <a:pt x="160" y="752"/>
                  </a:lnTo>
                  <a:lnTo>
                    <a:pt x="160" y="760"/>
                  </a:lnTo>
                  <a:lnTo>
                    <a:pt x="160" y="760"/>
                  </a:lnTo>
                  <a:lnTo>
                    <a:pt x="152" y="760"/>
                  </a:lnTo>
                  <a:lnTo>
                    <a:pt x="152" y="760"/>
                  </a:lnTo>
                  <a:lnTo>
                    <a:pt x="144" y="760"/>
                  </a:lnTo>
                  <a:lnTo>
                    <a:pt x="144" y="760"/>
                  </a:lnTo>
                  <a:lnTo>
                    <a:pt x="144" y="760"/>
                  </a:lnTo>
                  <a:lnTo>
                    <a:pt x="144" y="768"/>
                  </a:lnTo>
                  <a:lnTo>
                    <a:pt x="136" y="768"/>
                  </a:lnTo>
                  <a:lnTo>
                    <a:pt x="136" y="768"/>
                  </a:lnTo>
                  <a:lnTo>
                    <a:pt x="128" y="768"/>
                  </a:lnTo>
                  <a:lnTo>
                    <a:pt x="128" y="768"/>
                  </a:lnTo>
                  <a:lnTo>
                    <a:pt x="128" y="768"/>
                  </a:lnTo>
                  <a:lnTo>
                    <a:pt x="120" y="768"/>
                  </a:lnTo>
                  <a:lnTo>
                    <a:pt x="120" y="776"/>
                  </a:lnTo>
                  <a:lnTo>
                    <a:pt x="112" y="776"/>
                  </a:lnTo>
                  <a:lnTo>
                    <a:pt x="112" y="776"/>
                  </a:lnTo>
                  <a:lnTo>
                    <a:pt x="104" y="776"/>
                  </a:lnTo>
                  <a:lnTo>
                    <a:pt x="104" y="776"/>
                  </a:lnTo>
                  <a:lnTo>
                    <a:pt x="104" y="776"/>
                  </a:lnTo>
                  <a:lnTo>
                    <a:pt x="104" y="776"/>
                  </a:lnTo>
                  <a:lnTo>
                    <a:pt x="96" y="776"/>
                  </a:lnTo>
                  <a:lnTo>
                    <a:pt x="96" y="776"/>
                  </a:lnTo>
                  <a:lnTo>
                    <a:pt x="96" y="776"/>
                  </a:lnTo>
                  <a:lnTo>
                    <a:pt x="88" y="776"/>
                  </a:lnTo>
                  <a:lnTo>
                    <a:pt x="88" y="776"/>
                  </a:lnTo>
                  <a:lnTo>
                    <a:pt x="88" y="776"/>
                  </a:lnTo>
                  <a:lnTo>
                    <a:pt x="80" y="776"/>
                  </a:lnTo>
                  <a:lnTo>
                    <a:pt x="80" y="776"/>
                  </a:lnTo>
                  <a:lnTo>
                    <a:pt x="72" y="776"/>
                  </a:lnTo>
                  <a:lnTo>
                    <a:pt x="72" y="784"/>
                  </a:lnTo>
                  <a:lnTo>
                    <a:pt x="64" y="784"/>
                  </a:lnTo>
                  <a:lnTo>
                    <a:pt x="64" y="784"/>
                  </a:lnTo>
                  <a:lnTo>
                    <a:pt x="56" y="784"/>
                  </a:lnTo>
                  <a:lnTo>
                    <a:pt x="56" y="784"/>
                  </a:lnTo>
                  <a:lnTo>
                    <a:pt x="48" y="784"/>
                  </a:lnTo>
                  <a:lnTo>
                    <a:pt x="48" y="784"/>
                  </a:lnTo>
                  <a:lnTo>
                    <a:pt x="40" y="784"/>
                  </a:lnTo>
                  <a:lnTo>
                    <a:pt x="40" y="784"/>
                  </a:lnTo>
                  <a:lnTo>
                    <a:pt x="32" y="776"/>
                  </a:lnTo>
                  <a:lnTo>
                    <a:pt x="32" y="776"/>
                  </a:lnTo>
                  <a:lnTo>
                    <a:pt x="32" y="776"/>
                  </a:lnTo>
                  <a:lnTo>
                    <a:pt x="24" y="776"/>
                  </a:lnTo>
                  <a:lnTo>
                    <a:pt x="16" y="776"/>
                  </a:lnTo>
                  <a:lnTo>
                    <a:pt x="16" y="776"/>
                  </a:lnTo>
                  <a:lnTo>
                    <a:pt x="8" y="776"/>
                  </a:lnTo>
                  <a:lnTo>
                    <a:pt x="8" y="776"/>
                  </a:lnTo>
                  <a:lnTo>
                    <a:pt x="0" y="776"/>
                  </a:lnTo>
                  <a:lnTo>
                    <a:pt x="0" y="760"/>
                  </a:lnTo>
                  <a:lnTo>
                    <a:pt x="0" y="752"/>
                  </a:lnTo>
                  <a:lnTo>
                    <a:pt x="8" y="752"/>
                  </a:lnTo>
                  <a:lnTo>
                    <a:pt x="8" y="752"/>
                  </a:lnTo>
                  <a:close/>
                </a:path>
              </a:pathLst>
            </a:custGeom>
            <a:solidFill>
              <a:srgbClr val="6E548D"/>
            </a:solidFill>
            <a:ln w="12700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1" name="Rectangle 73"/>
            <p:cNvSpPr>
              <a:spLocks noChangeArrowheads="1"/>
            </p:cNvSpPr>
            <p:nvPr/>
          </p:nvSpPr>
          <p:spPr bwMode="auto">
            <a:xfrm>
              <a:off x="3565162" y="4323906"/>
              <a:ext cx="82463" cy="94136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5" name="Freeform 74"/>
            <p:cNvSpPr>
              <a:spLocks noEditPoints="1"/>
            </p:cNvSpPr>
            <p:nvPr/>
          </p:nvSpPr>
          <p:spPr bwMode="auto">
            <a:xfrm>
              <a:off x="3565162" y="4310458"/>
              <a:ext cx="94243" cy="10758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64" y="8"/>
                </a:cxn>
                <a:cxn ang="0">
                  <a:pos x="64" y="64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8"/>
                </a:cxn>
                <a:cxn ang="0">
                  <a:pos x="8" y="64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64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0" y="8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"/>
                  </a:lnTo>
                  <a:close/>
                  <a:moveTo>
                    <a:pt x="8" y="64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6" name="Rectangle 75"/>
            <p:cNvSpPr>
              <a:spLocks noChangeArrowheads="1"/>
            </p:cNvSpPr>
            <p:nvPr/>
          </p:nvSpPr>
          <p:spPr bwMode="auto">
            <a:xfrm>
              <a:off x="3647625" y="4001156"/>
              <a:ext cx="82463" cy="94136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7" name="Freeform 76"/>
            <p:cNvSpPr>
              <a:spLocks noEditPoints="1"/>
            </p:cNvSpPr>
            <p:nvPr/>
          </p:nvSpPr>
          <p:spPr bwMode="auto">
            <a:xfrm>
              <a:off x="3635845" y="3987708"/>
              <a:ext cx="94243" cy="10758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64" y="0"/>
                </a:cxn>
                <a:cxn ang="0">
                  <a:pos x="64" y="8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8"/>
                </a:cxn>
                <a:cxn ang="0">
                  <a:pos x="8" y="64"/>
                </a:cxn>
                <a:cxn ang="0">
                  <a:pos x="8" y="56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0" y="8"/>
                  </a:moveTo>
                  <a:lnTo>
                    <a:pt x="8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8"/>
                  </a:lnTo>
                  <a:close/>
                  <a:moveTo>
                    <a:pt x="8" y="64"/>
                  </a:moveTo>
                  <a:lnTo>
                    <a:pt x="8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8" name="Rectangle 77"/>
            <p:cNvSpPr>
              <a:spLocks noChangeArrowheads="1"/>
            </p:cNvSpPr>
            <p:nvPr/>
          </p:nvSpPr>
          <p:spPr bwMode="auto">
            <a:xfrm>
              <a:off x="3883233" y="3367422"/>
              <a:ext cx="82463" cy="94136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9" name="Freeform 78"/>
            <p:cNvSpPr>
              <a:spLocks noEditPoints="1"/>
            </p:cNvSpPr>
            <p:nvPr/>
          </p:nvSpPr>
          <p:spPr bwMode="auto">
            <a:xfrm>
              <a:off x="3871452" y="3353975"/>
              <a:ext cx="94243" cy="10758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64" y="0"/>
                </a:cxn>
                <a:cxn ang="0">
                  <a:pos x="64" y="8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8"/>
                </a:cxn>
                <a:cxn ang="0">
                  <a:pos x="8" y="64"/>
                </a:cxn>
                <a:cxn ang="0">
                  <a:pos x="8" y="56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0" y="8"/>
                  </a:moveTo>
                  <a:lnTo>
                    <a:pt x="8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8"/>
                  </a:lnTo>
                  <a:close/>
                  <a:moveTo>
                    <a:pt x="8" y="64"/>
                  </a:moveTo>
                  <a:lnTo>
                    <a:pt x="8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0" name="Rectangle 79"/>
            <p:cNvSpPr>
              <a:spLocks noChangeArrowheads="1"/>
            </p:cNvSpPr>
            <p:nvPr/>
          </p:nvSpPr>
          <p:spPr bwMode="auto">
            <a:xfrm>
              <a:off x="4036378" y="3394318"/>
              <a:ext cx="82463" cy="94136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1" name="Freeform 80"/>
            <p:cNvSpPr>
              <a:spLocks noEditPoints="1"/>
            </p:cNvSpPr>
            <p:nvPr/>
          </p:nvSpPr>
          <p:spPr bwMode="auto">
            <a:xfrm>
              <a:off x="4024598" y="3394318"/>
              <a:ext cx="94243" cy="1075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4" y="56"/>
                </a:cxn>
                <a:cxn ang="0">
                  <a:pos x="64" y="64"/>
                </a:cxn>
                <a:cxn ang="0">
                  <a:pos x="8" y="64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64" y="56"/>
                </a:cxn>
                <a:cxn ang="0">
                  <a:pos x="56" y="56"/>
                </a:cxn>
                <a:cxn ang="0">
                  <a:pos x="56" y="0"/>
                </a:cxn>
                <a:cxn ang="0">
                  <a:pos x="64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8" y="56"/>
                </a:cxn>
              </a:cxnLst>
              <a:rect l="0" t="0" r="r" b="b"/>
              <a:pathLst>
                <a:path w="64" h="64">
                  <a:moveTo>
                    <a:pt x="0" y="0"/>
                  </a:moveTo>
                  <a:lnTo>
                    <a:pt x="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8" y="64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64" y="56"/>
                  </a:lnTo>
                  <a:lnTo>
                    <a:pt x="56" y="56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2" name="Rectangle 81"/>
            <p:cNvSpPr>
              <a:spLocks noChangeArrowheads="1"/>
            </p:cNvSpPr>
            <p:nvPr/>
          </p:nvSpPr>
          <p:spPr bwMode="auto">
            <a:xfrm>
              <a:off x="4319107" y="3152256"/>
              <a:ext cx="82463" cy="94136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3" name="Freeform 82"/>
            <p:cNvSpPr>
              <a:spLocks noEditPoints="1"/>
            </p:cNvSpPr>
            <p:nvPr/>
          </p:nvSpPr>
          <p:spPr bwMode="auto">
            <a:xfrm>
              <a:off x="4307327" y="3138808"/>
              <a:ext cx="94243" cy="10758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64" y="0"/>
                </a:cxn>
                <a:cxn ang="0">
                  <a:pos x="64" y="8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8"/>
                </a:cxn>
                <a:cxn ang="0">
                  <a:pos x="8" y="64"/>
                </a:cxn>
                <a:cxn ang="0">
                  <a:pos x="8" y="56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0" y="8"/>
                  </a:moveTo>
                  <a:lnTo>
                    <a:pt x="8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8"/>
                  </a:lnTo>
                  <a:close/>
                  <a:moveTo>
                    <a:pt x="8" y="64"/>
                  </a:moveTo>
                  <a:lnTo>
                    <a:pt x="8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" name="Rectangle 83"/>
            <p:cNvSpPr>
              <a:spLocks noChangeArrowheads="1"/>
            </p:cNvSpPr>
            <p:nvPr/>
          </p:nvSpPr>
          <p:spPr bwMode="auto">
            <a:xfrm>
              <a:off x="5522180" y="3165703"/>
              <a:ext cx="82463" cy="94136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5" name="Freeform 84"/>
            <p:cNvSpPr>
              <a:spLocks noEditPoints="1"/>
            </p:cNvSpPr>
            <p:nvPr/>
          </p:nvSpPr>
          <p:spPr bwMode="auto">
            <a:xfrm>
              <a:off x="5510399" y="3165703"/>
              <a:ext cx="94243" cy="1075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4" y="56"/>
                </a:cxn>
                <a:cxn ang="0">
                  <a:pos x="64" y="64"/>
                </a:cxn>
                <a:cxn ang="0">
                  <a:pos x="8" y="64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64" y="56"/>
                </a:cxn>
                <a:cxn ang="0">
                  <a:pos x="56" y="56"/>
                </a:cxn>
                <a:cxn ang="0">
                  <a:pos x="56" y="0"/>
                </a:cxn>
                <a:cxn ang="0">
                  <a:pos x="64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8" y="56"/>
                </a:cxn>
              </a:cxnLst>
              <a:rect l="0" t="0" r="r" b="b"/>
              <a:pathLst>
                <a:path w="64" h="64">
                  <a:moveTo>
                    <a:pt x="0" y="0"/>
                  </a:moveTo>
                  <a:lnTo>
                    <a:pt x="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8" y="64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64" y="56"/>
                  </a:lnTo>
                  <a:lnTo>
                    <a:pt x="56" y="56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6" name="Rectangle 85"/>
            <p:cNvSpPr>
              <a:spLocks noChangeArrowheads="1"/>
            </p:cNvSpPr>
            <p:nvPr/>
          </p:nvSpPr>
          <p:spPr bwMode="auto">
            <a:xfrm>
              <a:off x="5675325" y="2990880"/>
              <a:ext cx="82463" cy="94136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7" name="Freeform 86"/>
            <p:cNvSpPr>
              <a:spLocks noEditPoints="1"/>
            </p:cNvSpPr>
            <p:nvPr/>
          </p:nvSpPr>
          <p:spPr bwMode="auto">
            <a:xfrm>
              <a:off x="5663544" y="2977432"/>
              <a:ext cx="94243" cy="10758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64" y="0"/>
                </a:cxn>
                <a:cxn ang="0">
                  <a:pos x="64" y="8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8"/>
                </a:cxn>
                <a:cxn ang="0">
                  <a:pos x="8" y="64"/>
                </a:cxn>
                <a:cxn ang="0">
                  <a:pos x="8" y="56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0" y="8"/>
                  </a:moveTo>
                  <a:lnTo>
                    <a:pt x="8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8"/>
                  </a:lnTo>
                  <a:close/>
                  <a:moveTo>
                    <a:pt x="8" y="64"/>
                  </a:moveTo>
                  <a:lnTo>
                    <a:pt x="8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8" name="Rectangle 87"/>
            <p:cNvSpPr>
              <a:spLocks noChangeArrowheads="1"/>
            </p:cNvSpPr>
            <p:nvPr/>
          </p:nvSpPr>
          <p:spPr bwMode="auto">
            <a:xfrm>
              <a:off x="5910933" y="2856401"/>
              <a:ext cx="82463" cy="94136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9" name="Freeform 88"/>
            <p:cNvSpPr>
              <a:spLocks noEditPoints="1"/>
            </p:cNvSpPr>
            <p:nvPr/>
          </p:nvSpPr>
          <p:spPr bwMode="auto">
            <a:xfrm>
              <a:off x="5899152" y="2842953"/>
              <a:ext cx="94243" cy="10758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64" y="0"/>
                </a:cxn>
                <a:cxn ang="0">
                  <a:pos x="64" y="8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8"/>
                </a:cxn>
                <a:cxn ang="0">
                  <a:pos x="8" y="64"/>
                </a:cxn>
                <a:cxn ang="0">
                  <a:pos x="8" y="56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0" y="8"/>
                  </a:moveTo>
                  <a:lnTo>
                    <a:pt x="8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8"/>
                  </a:lnTo>
                  <a:close/>
                  <a:moveTo>
                    <a:pt x="8" y="64"/>
                  </a:moveTo>
                  <a:lnTo>
                    <a:pt x="8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0" name="Rectangle 89"/>
            <p:cNvSpPr>
              <a:spLocks noChangeArrowheads="1"/>
            </p:cNvSpPr>
            <p:nvPr/>
          </p:nvSpPr>
          <p:spPr bwMode="auto">
            <a:xfrm>
              <a:off x="5981615" y="2103317"/>
              <a:ext cx="82463" cy="94136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1" name="Freeform 90"/>
            <p:cNvSpPr>
              <a:spLocks noEditPoints="1"/>
            </p:cNvSpPr>
            <p:nvPr/>
          </p:nvSpPr>
          <p:spPr bwMode="auto">
            <a:xfrm>
              <a:off x="5969835" y="2089869"/>
              <a:ext cx="94243" cy="10758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64" y="0"/>
                </a:cxn>
                <a:cxn ang="0">
                  <a:pos x="64" y="8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8"/>
                </a:cxn>
                <a:cxn ang="0">
                  <a:pos x="8" y="64"/>
                </a:cxn>
                <a:cxn ang="0">
                  <a:pos x="8" y="56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0" y="8"/>
                  </a:moveTo>
                  <a:lnTo>
                    <a:pt x="8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8"/>
                  </a:lnTo>
                  <a:close/>
                  <a:moveTo>
                    <a:pt x="8" y="64"/>
                  </a:moveTo>
                  <a:lnTo>
                    <a:pt x="8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2" name="Rectangle 91"/>
            <p:cNvSpPr>
              <a:spLocks noChangeArrowheads="1"/>
            </p:cNvSpPr>
            <p:nvPr/>
          </p:nvSpPr>
          <p:spPr bwMode="auto">
            <a:xfrm>
              <a:off x="6417490" y="2305036"/>
              <a:ext cx="82463" cy="94136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3" name="Freeform 92"/>
            <p:cNvSpPr>
              <a:spLocks noEditPoints="1"/>
            </p:cNvSpPr>
            <p:nvPr/>
          </p:nvSpPr>
          <p:spPr bwMode="auto">
            <a:xfrm>
              <a:off x="6405709" y="2291588"/>
              <a:ext cx="94243" cy="10758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64" y="0"/>
                </a:cxn>
                <a:cxn ang="0">
                  <a:pos x="64" y="8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8"/>
                </a:cxn>
                <a:cxn ang="0">
                  <a:pos x="8" y="64"/>
                </a:cxn>
                <a:cxn ang="0">
                  <a:pos x="8" y="56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0" y="8"/>
                  </a:moveTo>
                  <a:lnTo>
                    <a:pt x="8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8"/>
                  </a:lnTo>
                  <a:close/>
                  <a:moveTo>
                    <a:pt x="8" y="64"/>
                  </a:moveTo>
                  <a:lnTo>
                    <a:pt x="8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" name="Freeform 93"/>
            <p:cNvSpPr>
              <a:spLocks/>
            </p:cNvSpPr>
            <p:nvPr/>
          </p:nvSpPr>
          <p:spPr bwMode="auto">
            <a:xfrm>
              <a:off x="1407877" y="5453533"/>
              <a:ext cx="83936" cy="94136"/>
            </a:xfrm>
            <a:custGeom>
              <a:avLst/>
              <a:gdLst/>
              <a:ahLst/>
              <a:cxnLst>
                <a:cxn ang="0">
                  <a:pos x="57" y="24"/>
                </a:cxn>
                <a:cxn ang="0">
                  <a:pos x="49" y="48"/>
                </a:cxn>
                <a:cxn ang="0">
                  <a:pos x="33" y="56"/>
                </a:cxn>
                <a:cxn ang="0">
                  <a:pos x="8" y="48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33" y="0"/>
                </a:cxn>
                <a:cxn ang="0">
                  <a:pos x="49" y="8"/>
                </a:cxn>
                <a:cxn ang="0">
                  <a:pos x="57" y="24"/>
                </a:cxn>
              </a:cxnLst>
              <a:rect l="0" t="0" r="r" b="b"/>
              <a:pathLst>
                <a:path w="57" h="56">
                  <a:moveTo>
                    <a:pt x="57" y="24"/>
                  </a:moveTo>
                  <a:lnTo>
                    <a:pt x="49" y="48"/>
                  </a:lnTo>
                  <a:lnTo>
                    <a:pt x="33" y="56"/>
                  </a:lnTo>
                  <a:lnTo>
                    <a:pt x="8" y="48"/>
                  </a:lnTo>
                  <a:lnTo>
                    <a:pt x="0" y="24"/>
                  </a:lnTo>
                  <a:lnTo>
                    <a:pt x="8" y="8"/>
                  </a:lnTo>
                  <a:lnTo>
                    <a:pt x="33" y="0"/>
                  </a:lnTo>
                  <a:lnTo>
                    <a:pt x="49" y="8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5" name="Freeform 94"/>
            <p:cNvSpPr>
              <a:spLocks noEditPoints="1"/>
            </p:cNvSpPr>
            <p:nvPr/>
          </p:nvSpPr>
          <p:spPr bwMode="auto">
            <a:xfrm>
              <a:off x="1407877" y="5440085"/>
              <a:ext cx="95716" cy="107583"/>
            </a:xfrm>
            <a:custGeom>
              <a:avLst/>
              <a:gdLst/>
              <a:ahLst/>
              <a:cxnLst>
                <a:cxn ang="0">
                  <a:pos x="65" y="32"/>
                </a:cxn>
                <a:cxn ang="0">
                  <a:pos x="57" y="48"/>
                </a:cxn>
                <a:cxn ang="0">
                  <a:pos x="49" y="56"/>
                </a:cxn>
                <a:cxn ang="0">
                  <a:pos x="41" y="64"/>
                </a:cxn>
                <a:cxn ang="0">
                  <a:pos x="25" y="64"/>
                </a:cxn>
                <a:cxn ang="0">
                  <a:pos x="16" y="64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3" y="0"/>
                </a:cxn>
                <a:cxn ang="0">
                  <a:pos x="41" y="8"/>
                </a:cxn>
                <a:cxn ang="0">
                  <a:pos x="49" y="8"/>
                </a:cxn>
                <a:cxn ang="0">
                  <a:pos x="57" y="24"/>
                </a:cxn>
                <a:cxn ang="0">
                  <a:pos x="49" y="24"/>
                </a:cxn>
                <a:cxn ang="0">
                  <a:pos x="49" y="16"/>
                </a:cxn>
                <a:cxn ang="0">
                  <a:pos x="41" y="8"/>
                </a:cxn>
                <a:cxn ang="0">
                  <a:pos x="25" y="8"/>
                </a:cxn>
                <a:cxn ang="0">
                  <a:pos x="16" y="8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5" y="56"/>
                </a:cxn>
                <a:cxn ang="0">
                  <a:pos x="33" y="56"/>
                </a:cxn>
                <a:cxn ang="0">
                  <a:pos x="41" y="56"/>
                </a:cxn>
                <a:cxn ang="0">
                  <a:pos x="49" y="48"/>
                </a:cxn>
                <a:cxn ang="0">
                  <a:pos x="49" y="40"/>
                </a:cxn>
                <a:cxn ang="0">
                  <a:pos x="57" y="32"/>
                </a:cxn>
                <a:cxn ang="0">
                  <a:pos x="49" y="24"/>
                </a:cxn>
              </a:cxnLst>
              <a:rect l="0" t="0" r="r" b="b"/>
              <a:pathLst>
                <a:path w="65" h="64">
                  <a:moveTo>
                    <a:pt x="65" y="32"/>
                  </a:moveTo>
                  <a:lnTo>
                    <a:pt x="65" y="32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49" y="56"/>
                  </a:lnTo>
                  <a:lnTo>
                    <a:pt x="49" y="56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33" y="64"/>
                  </a:lnTo>
                  <a:lnTo>
                    <a:pt x="25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1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65" y="32"/>
                  </a:lnTo>
                  <a:close/>
                  <a:moveTo>
                    <a:pt x="49" y="24"/>
                  </a:moveTo>
                  <a:lnTo>
                    <a:pt x="49" y="24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25" y="8"/>
                  </a:lnTo>
                  <a:lnTo>
                    <a:pt x="33" y="8"/>
                  </a:lnTo>
                  <a:lnTo>
                    <a:pt x="16" y="8"/>
                  </a:lnTo>
                  <a:lnTo>
                    <a:pt x="25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33" y="56"/>
                  </a:lnTo>
                  <a:lnTo>
                    <a:pt x="25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6" name="Freeform 95"/>
            <p:cNvSpPr>
              <a:spLocks/>
            </p:cNvSpPr>
            <p:nvPr/>
          </p:nvSpPr>
          <p:spPr bwMode="auto">
            <a:xfrm>
              <a:off x="1644958" y="5265262"/>
              <a:ext cx="82463" cy="94136"/>
            </a:xfrm>
            <a:custGeom>
              <a:avLst/>
              <a:gdLst/>
              <a:ahLst/>
              <a:cxnLst>
                <a:cxn ang="0">
                  <a:pos x="56" y="24"/>
                </a:cxn>
                <a:cxn ang="0">
                  <a:pos x="48" y="48"/>
                </a:cxn>
                <a:cxn ang="0">
                  <a:pos x="24" y="56"/>
                </a:cxn>
                <a:cxn ang="0">
                  <a:pos x="8" y="48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48" y="8"/>
                </a:cxn>
                <a:cxn ang="0">
                  <a:pos x="56" y="24"/>
                </a:cxn>
              </a:cxnLst>
              <a:rect l="0" t="0" r="r" b="b"/>
              <a:pathLst>
                <a:path w="56" h="56">
                  <a:moveTo>
                    <a:pt x="56" y="24"/>
                  </a:moveTo>
                  <a:lnTo>
                    <a:pt x="48" y="48"/>
                  </a:lnTo>
                  <a:lnTo>
                    <a:pt x="24" y="56"/>
                  </a:lnTo>
                  <a:lnTo>
                    <a:pt x="8" y="48"/>
                  </a:lnTo>
                  <a:lnTo>
                    <a:pt x="0" y="24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7" name="Freeform 96"/>
            <p:cNvSpPr>
              <a:spLocks noEditPoints="1"/>
            </p:cNvSpPr>
            <p:nvPr/>
          </p:nvSpPr>
          <p:spPr bwMode="auto">
            <a:xfrm>
              <a:off x="1633178" y="5265262"/>
              <a:ext cx="94243" cy="94136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4" y="40"/>
                </a:cxn>
                <a:cxn ang="0">
                  <a:pos x="56" y="48"/>
                </a:cxn>
                <a:cxn ang="0">
                  <a:pos x="48" y="56"/>
                </a:cxn>
                <a:cxn ang="0">
                  <a:pos x="32" y="56"/>
                </a:cxn>
                <a:cxn ang="0">
                  <a:pos x="24" y="56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8" y="0"/>
                </a:cxn>
                <a:cxn ang="0">
                  <a:pos x="56" y="8"/>
                </a:cxn>
                <a:cxn ang="0">
                  <a:pos x="64" y="16"/>
                </a:cxn>
                <a:cxn ang="0">
                  <a:pos x="56" y="16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8" y="16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4" y="48"/>
                </a:cxn>
                <a:cxn ang="0">
                  <a:pos x="32" y="56"/>
                </a:cxn>
                <a:cxn ang="0">
                  <a:pos x="40" y="48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24"/>
                </a:cxn>
                <a:cxn ang="0">
                  <a:pos x="56" y="16"/>
                </a:cxn>
              </a:cxnLst>
              <a:rect l="0" t="0" r="r" b="b"/>
              <a:pathLst>
                <a:path w="64" h="56">
                  <a:moveTo>
                    <a:pt x="64" y="24"/>
                  </a:moveTo>
                  <a:lnTo>
                    <a:pt x="64" y="3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24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0" name="Freeform 97"/>
            <p:cNvSpPr>
              <a:spLocks/>
            </p:cNvSpPr>
            <p:nvPr/>
          </p:nvSpPr>
          <p:spPr bwMode="auto">
            <a:xfrm>
              <a:off x="1868786" y="4888720"/>
              <a:ext cx="82463" cy="94136"/>
            </a:xfrm>
            <a:custGeom>
              <a:avLst/>
              <a:gdLst/>
              <a:ahLst/>
              <a:cxnLst>
                <a:cxn ang="0">
                  <a:pos x="56" y="24"/>
                </a:cxn>
                <a:cxn ang="0">
                  <a:pos x="48" y="48"/>
                </a:cxn>
                <a:cxn ang="0">
                  <a:pos x="32" y="56"/>
                </a:cxn>
                <a:cxn ang="0">
                  <a:pos x="8" y="48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24"/>
                </a:cxn>
              </a:cxnLst>
              <a:rect l="0" t="0" r="r" b="b"/>
              <a:pathLst>
                <a:path w="56" h="56">
                  <a:moveTo>
                    <a:pt x="56" y="24"/>
                  </a:moveTo>
                  <a:lnTo>
                    <a:pt x="48" y="48"/>
                  </a:lnTo>
                  <a:lnTo>
                    <a:pt x="32" y="56"/>
                  </a:lnTo>
                  <a:lnTo>
                    <a:pt x="8" y="48"/>
                  </a:lnTo>
                  <a:lnTo>
                    <a:pt x="0" y="24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1" name="Freeform 98"/>
            <p:cNvSpPr>
              <a:spLocks noEditPoints="1"/>
            </p:cNvSpPr>
            <p:nvPr/>
          </p:nvSpPr>
          <p:spPr bwMode="auto">
            <a:xfrm>
              <a:off x="1868786" y="4875272"/>
              <a:ext cx="94243" cy="107583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56" y="48"/>
                </a:cxn>
                <a:cxn ang="0">
                  <a:pos x="56" y="56"/>
                </a:cxn>
                <a:cxn ang="0">
                  <a:pos x="40" y="64"/>
                </a:cxn>
                <a:cxn ang="0">
                  <a:pos x="32" y="64"/>
                </a:cxn>
                <a:cxn ang="0">
                  <a:pos x="16" y="64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6" y="8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48" y="16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40" y="56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6" y="24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32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64" y="32"/>
                  </a:lnTo>
                  <a:close/>
                  <a:moveTo>
                    <a:pt x="56" y="24"/>
                  </a:moveTo>
                  <a:lnTo>
                    <a:pt x="5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3" name="Freeform 99"/>
            <p:cNvSpPr>
              <a:spLocks/>
            </p:cNvSpPr>
            <p:nvPr/>
          </p:nvSpPr>
          <p:spPr bwMode="auto">
            <a:xfrm>
              <a:off x="2021931" y="4646657"/>
              <a:ext cx="82463" cy="94136"/>
            </a:xfrm>
            <a:custGeom>
              <a:avLst/>
              <a:gdLst/>
              <a:ahLst/>
              <a:cxnLst>
                <a:cxn ang="0">
                  <a:pos x="56" y="32"/>
                </a:cxn>
                <a:cxn ang="0">
                  <a:pos x="48" y="48"/>
                </a:cxn>
                <a:cxn ang="0">
                  <a:pos x="32" y="56"/>
                </a:cxn>
                <a:cxn ang="0">
                  <a:pos x="8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32"/>
                </a:cxn>
              </a:cxnLst>
              <a:rect l="0" t="0" r="r" b="b"/>
              <a:pathLst>
                <a:path w="56" h="56">
                  <a:moveTo>
                    <a:pt x="56" y="32"/>
                  </a:moveTo>
                  <a:lnTo>
                    <a:pt x="48" y="48"/>
                  </a:lnTo>
                  <a:lnTo>
                    <a:pt x="32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" name="Freeform 100"/>
            <p:cNvSpPr>
              <a:spLocks noEditPoints="1"/>
            </p:cNvSpPr>
            <p:nvPr/>
          </p:nvSpPr>
          <p:spPr bwMode="auto">
            <a:xfrm>
              <a:off x="2021931" y="4646657"/>
              <a:ext cx="94243" cy="107583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56" y="48"/>
                </a:cxn>
                <a:cxn ang="0">
                  <a:pos x="56" y="56"/>
                </a:cxn>
                <a:cxn ang="0">
                  <a:pos x="40" y="64"/>
                </a:cxn>
                <a:cxn ang="0">
                  <a:pos x="32" y="64"/>
                </a:cxn>
                <a:cxn ang="0">
                  <a:pos x="16" y="64"/>
                </a:cxn>
                <a:cxn ang="0">
                  <a:pos x="8" y="56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6" y="8"/>
                </a:cxn>
                <a:cxn ang="0">
                  <a:pos x="64" y="16"/>
                </a:cxn>
                <a:cxn ang="0">
                  <a:pos x="56" y="24"/>
                </a:cxn>
                <a:cxn ang="0">
                  <a:pos x="48" y="16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40" y="56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6" y="24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32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32"/>
                  </a:lnTo>
                  <a:close/>
                  <a:moveTo>
                    <a:pt x="56" y="24"/>
                  </a:moveTo>
                  <a:lnTo>
                    <a:pt x="5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" name="Freeform 101"/>
            <p:cNvSpPr>
              <a:spLocks/>
            </p:cNvSpPr>
            <p:nvPr/>
          </p:nvSpPr>
          <p:spPr bwMode="auto">
            <a:xfrm>
              <a:off x="2316440" y="4283563"/>
              <a:ext cx="82463" cy="94136"/>
            </a:xfrm>
            <a:custGeom>
              <a:avLst/>
              <a:gdLst/>
              <a:ahLst/>
              <a:cxnLst>
                <a:cxn ang="0">
                  <a:pos x="56" y="24"/>
                </a:cxn>
                <a:cxn ang="0">
                  <a:pos x="48" y="48"/>
                </a:cxn>
                <a:cxn ang="0">
                  <a:pos x="24" y="56"/>
                </a:cxn>
                <a:cxn ang="0">
                  <a:pos x="8" y="48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48" y="8"/>
                </a:cxn>
                <a:cxn ang="0">
                  <a:pos x="56" y="24"/>
                </a:cxn>
              </a:cxnLst>
              <a:rect l="0" t="0" r="r" b="b"/>
              <a:pathLst>
                <a:path w="56" h="56">
                  <a:moveTo>
                    <a:pt x="56" y="24"/>
                  </a:moveTo>
                  <a:lnTo>
                    <a:pt x="48" y="48"/>
                  </a:lnTo>
                  <a:lnTo>
                    <a:pt x="24" y="56"/>
                  </a:lnTo>
                  <a:lnTo>
                    <a:pt x="8" y="48"/>
                  </a:lnTo>
                  <a:lnTo>
                    <a:pt x="0" y="24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6" name="Freeform 102"/>
            <p:cNvSpPr>
              <a:spLocks noEditPoints="1"/>
            </p:cNvSpPr>
            <p:nvPr/>
          </p:nvSpPr>
          <p:spPr bwMode="auto">
            <a:xfrm>
              <a:off x="2304660" y="4270115"/>
              <a:ext cx="94243" cy="107583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4" y="48"/>
                </a:cxn>
                <a:cxn ang="0">
                  <a:pos x="56" y="56"/>
                </a:cxn>
                <a:cxn ang="0">
                  <a:pos x="48" y="64"/>
                </a:cxn>
                <a:cxn ang="0">
                  <a:pos x="32" y="64"/>
                </a:cxn>
                <a:cxn ang="0">
                  <a:pos x="16" y="64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24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16"/>
                </a:cxn>
                <a:cxn ang="0">
                  <a:pos x="64" y="24"/>
                </a:cxn>
                <a:cxn ang="0">
                  <a:pos x="56" y="24"/>
                </a:cxn>
                <a:cxn ang="0">
                  <a:pos x="48" y="16"/>
                </a:cxn>
                <a:cxn ang="0">
                  <a:pos x="40" y="16"/>
                </a:cxn>
                <a:cxn ang="0">
                  <a:pos x="32" y="8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48"/>
                </a:cxn>
                <a:cxn ang="0">
                  <a:pos x="16" y="56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40" y="56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6" y="24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32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32"/>
                  </a:lnTo>
                  <a:close/>
                  <a:moveTo>
                    <a:pt x="56" y="24"/>
                  </a:moveTo>
                  <a:lnTo>
                    <a:pt x="5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56" y="40"/>
                  </a:lnTo>
                  <a:lnTo>
                    <a:pt x="56" y="48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7" name="Freeform 103"/>
            <p:cNvSpPr>
              <a:spLocks/>
            </p:cNvSpPr>
            <p:nvPr/>
          </p:nvSpPr>
          <p:spPr bwMode="auto">
            <a:xfrm>
              <a:off x="3506260" y="4256667"/>
              <a:ext cx="82463" cy="94136"/>
            </a:xfrm>
            <a:custGeom>
              <a:avLst/>
              <a:gdLst/>
              <a:ahLst/>
              <a:cxnLst>
                <a:cxn ang="0">
                  <a:pos x="56" y="32"/>
                </a:cxn>
                <a:cxn ang="0">
                  <a:pos x="48" y="48"/>
                </a:cxn>
                <a:cxn ang="0">
                  <a:pos x="32" y="56"/>
                </a:cxn>
                <a:cxn ang="0">
                  <a:pos x="8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32"/>
                </a:cxn>
              </a:cxnLst>
              <a:rect l="0" t="0" r="r" b="b"/>
              <a:pathLst>
                <a:path w="56" h="56">
                  <a:moveTo>
                    <a:pt x="56" y="32"/>
                  </a:moveTo>
                  <a:lnTo>
                    <a:pt x="48" y="48"/>
                  </a:lnTo>
                  <a:lnTo>
                    <a:pt x="32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8" name="Freeform 104"/>
            <p:cNvSpPr>
              <a:spLocks noEditPoints="1"/>
            </p:cNvSpPr>
            <p:nvPr/>
          </p:nvSpPr>
          <p:spPr bwMode="auto">
            <a:xfrm>
              <a:off x="3506260" y="4256667"/>
              <a:ext cx="94243" cy="107583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56" y="40"/>
                </a:cxn>
                <a:cxn ang="0">
                  <a:pos x="56" y="48"/>
                </a:cxn>
                <a:cxn ang="0">
                  <a:pos x="40" y="56"/>
                </a:cxn>
                <a:cxn ang="0">
                  <a:pos x="32" y="64"/>
                </a:cxn>
                <a:cxn ang="0">
                  <a:pos x="16" y="56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6" y="8"/>
                </a:cxn>
                <a:cxn ang="0">
                  <a:pos x="64" y="16"/>
                </a:cxn>
                <a:cxn ang="0">
                  <a:pos x="56" y="16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8" y="16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4" y="48"/>
                </a:cxn>
                <a:cxn ang="0">
                  <a:pos x="32" y="56"/>
                </a:cxn>
                <a:cxn ang="0">
                  <a:pos x="40" y="48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24"/>
                </a:cxn>
                <a:cxn ang="0">
                  <a:pos x="56" y="16"/>
                </a:cxn>
              </a:cxnLst>
              <a:rect l="0" t="0" r="r" b="b"/>
              <a:pathLst>
                <a:path w="64" h="64">
                  <a:moveTo>
                    <a:pt x="64" y="24"/>
                  </a:moveTo>
                  <a:lnTo>
                    <a:pt x="64" y="32"/>
                  </a:lnTo>
                  <a:lnTo>
                    <a:pt x="64" y="40"/>
                  </a:lnTo>
                  <a:lnTo>
                    <a:pt x="56" y="40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24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9" name="Freeform 105"/>
            <p:cNvSpPr>
              <a:spLocks/>
            </p:cNvSpPr>
            <p:nvPr/>
          </p:nvSpPr>
          <p:spPr bwMode="auto">
            <a:xfrm>
              <a:off x="3659405" y="4068396"/>
              <a:ext cx="82463" cy="94136"/>
            </a:xfrm>
            <a:custGeom>
              <a:avLst/>
              <a:gdLst/>
              <a:ahLst/>
              <a:cxnLst>
                <a:cxn ang="0">
                  <a:pos x="56" y="24"/>
                </a:cxn>
                <a:cxn ang="0">
                  <a:pos x="48" y="48"/>
                </a:cxn>
                <a:cxn ang="0">
                  <a:pos x="32" y="56"/>
                </a:cxn>
                <a:cxn ang="0">
                  <a:pos x="8" y="48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24"/>
                </a:cxn>
              </a:cxnLst>
              <a:rect l="0" t="0" r="r" b="b"/>
              <a:pathLst>
                <a:path w="56" h="56">
                  <a:moveTo>
                    <a:pt x="56" y="24"/>
                  </a:moveTo>
                  <a:lnTo>
                    <a:pt x="48" y="48"/>
                  </a:lnTo>
                  <a:lnTo>
                    <a:pt x="32" y="56"/>
                  </a:lnTo>
                  <a:lnTo>
                    <a:pt x="8" y="48"/>
                  </a:lnTo>
                  <a:lnTo>
                    <a:pt x="0" y="24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0" name="Freeform 106"/>
            <p:cNvSpPr>
              <a:spLocks noEditPoints="1"/>
            </p:cNvSpPr>
            <p:nvPr/>
          </p:nvSpPr>
          <p:spPr bwMode="auto">
            <a:xfrm>
              <a:off x="3659405" y="4054948"/>
              <a:ext cx="94243" cy="107583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4" y="48"/>
                </a:cxn>
                <a:cxn ang="0">
                  <a:pos x="56" y="56"/>
                </a:cxn>
                <a:cxn ang="0">
                  <a:pos x="40" y="64"/>
                </a:cxn>
                <a:cxn ang="0">
                  <a:pos x="32" y="64"/>
                </a:cxn>
                <a:cxn ang="0">
                  <a:pos x="16" y="64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64" y="24"/>
                </a:cxn>
                <a:cxn ang="0">
                  <a:pos x="56" y="24"/>
                </a:cxn>
                <a:cxn ang="0">
                  <a:pos x="48" y="16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40" y="56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6" y="24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32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32"/>
                  </a:lnTo>
                  <a:close/>
                  <a:moveTo>
                    <a:pt x="56" y="24"/>
                  </a:moveTo>
                  <a:lnTo>
                    <a:pt x="5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1" name="Freeform 107"/>
            <p:cNvSpPr>
              <a:spLocks/>
            </p:cNvSpPr>
            <p:nvPr/>
          </p:nvSpPr>
          <p:spPr bwMode="auto">
            <a:xfrm>
              <a:off x="3895013" y="4283563"/>
              <a:ext cx="82463" cy="94136"/>
            </a:xfrm>
            <a:custGeom>
              <a:avLst/>
              <a:gdLst/>
              <a:ahLst/>
              <a:cxnLst>
                <a:cxn ang="0">
                  <a:pos x="56" y="24"/>
                </a:cxn>
                <a:cxn ang="0">
                  <a:pos x="48" y="48"/>
                </a:cxn>
                <a:cxn ang="0">
                  <a:pos x="32" y="56"/>
                </a:cxn>
                <a:cxn ang="0">
                  <a:pos x="8" y="48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24"/>
                </a:cxn>
              </a:cxnLst>
              <a:rect l="0" t="0" r="r" b="b"/>
              <a:pathLst>
                <a:path w="56" h="56">
                  <a:moveTo>
                    <a:pt x="56" y="24"/>
                  </a:moveTo>
                  <a:lnTo>
                    <a:pt x="48" y="48"/>
                  </a:lnTo>
                  <a:lnTo>
                    <a:pt x="32" y="56"/>
                  </a:lnTo>
                  <a:lnTo>
                    <a:pt x="8" y="48"/>
                  </a:lnTo>
                  <a:lnTo>
                    <a:pt x="0" y="24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92" name="Freeform 108"/>
            <p:cNvSpPr>
              <a:spLocks noEditPoints="1"/>
            </p:cNvSpPr>
            <p:nvPr/>
          </p:nvSpPr>
          <p:spPr bwMode="auto">
            <a:xfrm>
              <a:off x="3895013" y="4270115"/>
              <a:ext cx="94243" cy="107583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4" y="48"/>
                </a:cxn>
                <a:cxn ang="0">
                  <a:pos x="56" y="56"/>
                </a:cxn>
                <a:cxn ang="0">
                  <a:pos x="40" y="64"/>
                </a:cxn>
                <a:cxn ang="0">
                  <a:pos x="32" y="64"/>
                </a:cxn>
                <a:cxn ang="0">
                  <a:pos x="16" y="64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8" y="0"/>
                </a:cxn>
                <a:cxn ang="0">
                  <a:pos x="56" y="8"/>
                </a:cxn>
                <a:cxn ang="0">
                  <a:pos x="64" y="24"/>
                </a:cxn>
                <a:cxn ang="0">
                  <a:pos x="56" y="24"/>
                </a:cxn>
                <a:cxn ang="0">
                  <a:pos x="48" y="16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40" y="56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6" y="24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32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64" y="32"/>
                  </a:lnTo>
                  <a:close/>
                  <a:moveTo>
                    <a:pt x="56" y="24"/>
                  </a:moveTo>
                  <a:lnTo>
                    <a:pt x="5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93" name="Freeform 109"/>
            <p:cNvSpPr>
              <a:spLocks/>
            </p:cNvSpPr>
            <p:nvPr/>
          </p:nvSpPr>
          <p:spPr bwMode="auto">
            <a:xfrm>
              <a:off x="3965696" y="3905340"/>
              <a:ext cx="82463" cy="95816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48" y="49"/>
                </a:cxn>
                <a:cxn ang="0">
                  <a:pos x="32" y="57"/>
                </a:cxn>
                <a:cxn ang="0">
                  <a:pos x="8" y="49"/>
                </a:cxn>
                <a:cxn ang="0">
                  <a:pos x="0" y="33"/>
                </a:cxn>
                <a:cxn ang="0">
                  <a:pos x="8" y="9"/>
                </a:cxn>
                <a:cxn ang="0">
                  <a:pos x="32" y="0"/>
                </a:cxn>
                <a:cxn ang="0">
                  <a:pos x="48" y="9"/>
                </a:cxn>
                <a:cxn ang="0">
                  <a:pos x="56" y="33"/>
                </a:cxn>
              </a:cxnLst>
              <a:rect l="0" t="0" r="r" b="b"/>
              <a:pathLst>
                <a:path w="56" h="57">
                  <a:moveTo>
                    <a:pt x="56" y="33"/>
                  </a:moveTo>
                  <a:lnTo>
                    <a:pt x="48" y="49"/>
                  </a:lnTo>
                  <a:lnTo>
                    <a:pt x="32" y="57"/>
                  </a:lnTo>
                  <a:lnTo>
                    <a:pt x="8" y="49"/>
                  </a:lnTo>
                  <a:lnTo>
                    <a:pt x="0" y="33"/>
                  </a:lnTo>
                  <a:lnTo>
                    <a:pt x="8" y="9"/>
                  </a:lnTo>
                  <a:lnTo>
                    <a:pt x="32" y="0"/>
                  </a:lnTo>
                  <a:lnTo>
                    <a:pt x="48" y="9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94" name="Freeform 110"/>
            <p:cNvSpPr>
              <a:spLocks noEditPoints="1"/>
            </p:cNvSpPr>
            <p:nvPr/>
          </p:nvSpPr>
          <p:spPr bwMode="auto">
            <a:xfrm>
              <a:off x="3965696" y="3905340"/>
              <a:ext cx="94243" cy="109264"/>
            </a:xfrm>
            <a:custGeom>
              <a:avLst/>
              <a:gdLst/>
              <a:ahLst/>
              <a:cxnLst>
                <a:cxn ang="0">
                  <a:pos x="64" y="33"/>
                </a:cxn>
                <a:cxn ang="0">
                  <a:pos x="64" y="49"/>
                </a:cxn>
                <a:cxn ang="0">
                  <a:pos x="56" y="57"/>
                </a:cxn>
                <a:cxn ang="0">
                  <a:pos x="40" y="65"/>
                </a:cxn>
                <a:cxn ang="0">
                  <a:pos x="32" y="65"/>
                </a:cxn>
                <a:cxn ang="0">
                  <a:pos x="16" y="65"/>
                </a:cxn>
                <a:cxn ang="0">
                  <a:pos x="8" y="57"/>
                </a:cxn>
                <a:cxn ang="0">
                  <a:pos x="0" y="41"/>
                </a:cxn>
                <a:cxn ang="0">
                  <a:pos x="0" y="33"/>
                </a:cxn>
                <a:cxn ang="0">
                  <a:pos x="0" y="17"/>
                </a:cxn>
                <a:cxn ang="0">
                  <a:pos x="8" y="9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8" y="0"/>
                </a:cxn>
                <a:cxn ang="0">
                  <a:pos x="56" y="9"/>
                </a:cxn>
                <a:cxn ang="0">
                  <a:pos x="64" y="17"/>
                </a:cxn>
                <a:cxn ang="0">
                  <a:pos x="56" y="25"/>
                </a:cxn>
                <a:cxn ang="0">
                  <a:pos x="48" y="17"/>
                </a:cxn>
                <a:cxn ang="0">
                  <a:pos x="40" y="9"/>
                </a:cxn>
                <a:cxn ang="0">
                  <a:pos x="32" y="9"/>
                </a:cxn>
                <a:cxn ang="0">
                  <a:pos x="24" y="9"/>
                </a:cxn>
                <a:cxn ang="0">
                  <a:pos x="16" y="17"/>
                </a:cxn>
                <a:cxn ang="0">
                  <a:pos x="8" y="25"/>
                </a:cxn>
                <a:cxn ang="0">
                  <a:pos x="8" y="33"/>
                </a:cxn>
                <a:cxn ang="0">
                  <a:pos x="8" y="41"/>
                </a:cxn>
                <a:cxn ang="0">
                  <a:pos x="16" y="49"/>
                </a:cxn>
                <a:cxn ang="0">
                  <a:pos x="24" y="57"/>
                </a:cxn>
                <a:cxn ang="0">
                  <a:pos x="32" y="57"/>
                </a:cxn>
                <a:cxn ang="0">
                  <a:pos x="40" y="57"/>
                </a:cxn>
                <a:cxn ang="0">
                  <a:pos x="48" y="49"/>
                </a:cxn>
                <a:cxn ang="0">
                  <a:pos x="56" y="41"/>
                </a:cxn>
                <a:cxn ang="0">
                  <a:pos x="56" y="33"/>
                </a:cxn>
                <a:cxn ang="0">
                  <a:pos x="56" y="25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lnTo>
                    <a:pt x="64" y="33"/>
                  </a:lnTo>
                  <a:lnTo>
                    <a:pt x="64" y="41"/>
                  </a:lnTo>
                  <a:lnTo>
                    <a:pt x="64" y="49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48" y="65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4" y="65"/>
                  </a:lnTo>
                  <a:lnTo>
                    <a:pt x="16" y="65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33"/>
                  </a:lnTo>
                  <a:close/>
                  <a:moveTo>
                    <a:pt x="56" y="25"/>
                  </a:moveTo>
                  <a:lnTo>
                    <a:pt x="56" y="25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25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95" name="Freeform 111"/>
            <p:cNvSpPr>
              <a:spLocks/>
            </p:cNvSpPr>
            <p:nvPr/>
          </p:nvSpPr>
          <p:spPr bwMode="auto">
            <a:xfrm>
              <a:off x="4401570" y="3743965"/>
              <a:ext cx="83936" cy="94136"/>
            </a:xfrm>
            <a:custGeom>
              <a:avLst/>
              <a:gdLst/>
              <a:ahLst/>
              <a:cxnLst>
                <a:cxn ang="0">
                  <a:pos x="57" y="32"/>
                </a:cxn>
                <a:cxn ang="0">
                  <a:pos x="49" y="48"/>
                </a:cxn>
                <a:cxn ang="0">
                  <a:pos x="33" y="56"/>
                </a:cxn>
                <a:cxn ang="0">
                  <a:pos x="9" y="48"/>
                </a:cxn>
                <a:cxn ang="0">
                  <a:pos x="0" y="32"/>
                </a:cxn>
                <a:cxn ang="0">
                  <a:pos x="9" y="8"/>
                </a:cxn>
                <a:cxn ang="0">
                  <a:pos x="33" y="0"/>
                </a:cxn>
                <a:cxn ang="0">
                  <a:pos x="49" y="8"/>
                </a:cxn>
                <a:cxn ang="0">
                  <a:pos x="57" y="32"/>
                </a:cxn>
              </a:cxnLst>
              <a:rect l="0" t="0" r="r" b="b"/>
              <a:pathLst>
                <a:path w="57" h="56">
                  <a:moveTo>
                    <a:pt x="57" y="32"/>
                  </a:moveTo>
                  <a:lnTo>
                    <a:pt x="49" y="48"/>
                  </a:lnTo>
                  <a:lnTo>
                    <a:pt x="33" y="56"/>
                  </a:lnTo>
                  <a:lnTo>
                    <a:pt x="9" y="48"/>
                  </a:lnTo>
                  <a:lnTo>
                    <a:pt x="0" y="32"/>
                  </a:lnTo>
                  <a:lnTo>
                    <a:pt x="9" y="8"/>
                  </a:lnTo>
                  <a:lnTo>
                    <a:pt x="33" y="0"/>
                  </a:lnTo>
                  <a:lnTo>
                    <a:pt x="49" y="8"/>
                  </a:lnTo>
                  <a:lnTo>
                    <a:pt x="57" y="32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96" name="Freeform 112"/>
            <p:cNvSpPr>
              <a:spLocks noEditPoints="1"/>
            </p:cNvSpPr>
            <p:nvPr/>
          </p:nvSpPr>
          <p:spPr bwMode="auto">
            <a:xfrm>
              <a:off x="4401570" y="3743965"/>
              <a:ext cx="95716" cy="107583"/>
            </a:xfrm>
            <a:custGeom>
              <a:avLst/>
              <a:gdLst/>
              <a:ahLst/>
              <a:cxnLst>
                <a:cxn ang="0">
                  <a:pos x="65" y="32"/>
                </a:cxn>
                <a:cxn ang="0">
                  <a:pos x="65" y="40"/>
                </a:cxn>
                <a:cxn ang="0">
                  <a:pos x="57" y="56"/>
                </a:cxn>
                <a:cxn ang="0">
                  <a:pos x="41" y="56"/>
                </a:cxn>
                <a:cxn ang="0">
                  <a:pos x="33" y="64"/>
                </a:cxn>
                <a:cxn ang="0">
                  <a:pos x="17" y="56"/>
                </a:cxn>
                <a:cxn ang="0">
                  <a:pos x="9" y="48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9" y="8"/>
                </a:cxn>
                <a:cxn ang="0">
                  <a:pos x="17" y="0"/>
                </a:cxn>
                <a:cxn ang="0">
                  <a:pos x="33" y="0"/>
                </a:cxn>
                <a:cxn ang="0">
                  <a:pos x="49" y="0"/>
                </a:cxn>
                <a:cxn ang="0">
                  <a:pos x="57" y="8"/>
                </a:cxn>
                <a:cxn ang="0">
                  <a:pos x="65" y="16"/>
                </a:cxn>
                <a:cxn ang="0">
                  <a:pos x="57" y="16"/>
                </a:cxn>
                <a:cxn ang="0">
                  <a:pos x="49" y="8"/>
                </a:cxn>
                <a:cxn ang="0">
                  <a:pos x="41" y="8"/>
                </a:cxn>
                <a:cxn ang="0">
                  <a:pos x="33" y="8"/>
                </a:cxn>
                <a:cxn ang="0">
                  <a:pos x="25" y="8"/>
                </a:cxn>
                <a:cxn ang="0">
                  <a:pos x="17" y="16"/>
                </a:cxn>
                <a:cxn ang="0">
                  <a:pos x="9" y="24"/>
                </a:cxn>
                <a:cxn ang="0">
                  <a:pos x="9" y="32"/>
                </a:cxn>
                <a:cxn ang="0">
                  <a:pos x="9" y="40"/>
                </a:cxn>
                <a:cxn ang="0">
                  <a:pos x="17" y="48"/>
                </a:cxn>
                <a:cxn ang="0">
                  <a:pos x="25" y="56"/>
                </a:cxn>
                <a:cxn ang="0">
                  <a:pos x="33" y="56"/>
                </a:cxn>
                <a:cxn ang="0">
                  <a:pos x="41" y="48"/>
                </a:cxn>
                <a:cxn ang="0">
                  <a:pos x="49" y="48"/>
                </a:cxn>
                <a:cxn ang="0">
                  <a:pos x="57" y="40"/>
                </a:cxn>
                <a:cxn ang="0">
                  <a:pos x="57" y="32"/>
                </a:cxn>
                <a:cxn ang="0">
                  <a:pos x="57" y="16"/>
                </a:cxn>
              </a:cxnLst>
              <a:rect l="0" t="0" r="r" b="b"/>
              <a:pathLst>
                <a:path w="65" h="64">
                  <a:moveTo>
                    <a:pt x="65" y="32"/>
                  </a:moveTo>
                  <a:lnTo>
                    <a:pt x="65" y="32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57" y="48"/>
                  </a:lnTo>
                  <a:lnTo>
                    <a:pt x="57" y="56"/>
                  </a:lnTo>
                  <a:lnTo>
                    <a:pt x="49" y="56"/>
                  </a:lnTo>
                  <a:lnTo>
                    <a:pt x="41" y="56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9" y="56"/>
                  </a:lnTo>
                  <a:lnTo>
                    <a:pt x="9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9" y="8"/>
                  </a:lnTo>
                  <a:lnTo>
                    <a:pt x="9" y="8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32"/>
                  </a:lnTo>
                  <a:close/>
                  <a:moveTo>
                    <a:pt x="57" y="16"/>
                  </a:moveTo>
                  <a:lnTo>
                    <a:pt x="57" y="24"/>
                  </a:lnTo>
                  <a:lnTo>
                    <a:pt x="49" y="8"/>
                  </a:lnTo>
                  <a:lnTo>
                    <a:pt x="49" y="16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17" y="16"/>
                  </a:lnTo>
                  <a:lnTo>
                    <a:pt x="17" y="8"/>
                  </a:lnTo>
                  <a:lnTo>
                    <a:pt x="9" y="24"/>
                  </a:lnTo>
                  <a:lnTo>
                    <a:pt x="9" y="16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25" y="56"/>
                  </a:lnTo>
                  <a:lnTo>
                    <a:pt x="25" y="4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41" y="48"/>
                  </a:lnTo>
                  <a:lnTo>
                    <a:pt x="41" y="56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97" name="Freeform 113"/>
            <p:cNvSpPr>
              <a:spLocks/>
            </p:cNvSpPr>
            <p:nvPr/>
          </p:nvSpPr>
          <p:spPr bwMode="auto">
            <a:xfrm>
              <a:off x="1656738" y="5050095"/>
              <a:ext cx="82463" cy="941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6" y="56"/>
                </a:cxn>
                <a:cxn ang="0">
                  <a:pos x="0" y="56"/>
                </a:cxn>
                <a:cxn ang="0">
                  <a:pos x="32" y="0"/>
                </a:cxn>
              </a:cxnLst>
              <a:rect l="0" t="0" r="r" b="b"/>
              <a:pathLst>
                <a:path w="56" h="56">
                  <a:moveTo>
                    <a:pt x="32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3D6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98" name="Freeform 114"/>
            <p:cNvSpPr>
              <a:spLocks noEditPoints="1"/>
            </p:cNvSpPr>
            <p:nvPr/>
          </p:nvSpPr>
          <p:spPr bwMode="auto">
            <a:xfrm>
              <a:off x="1656738" y="5036647"/>
              <a:ext cx="94243" cy="107583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64" y="64"/>
                </a:cxn>
                <a:cxn ang="0">
                  <a:pos x="56" y="64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24" y="8"/>
                </a:cxn>
                <a:cxn ang="0">
                  <a:pos x="8" y="64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64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24" y="8"/>
                  </a:moveTo>
                  <a:lnTo>
                    <a:pt x="32" y="0"/>
                  </a:lnTo>
                  <a:lnTo>
                    <a:pt x="32" y="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4" y="8"/>
                  </a:lnTo>
                  <a:close/>
                  <a:moveTo>
                    <a:pt x="8" y="64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77933C"/>
            </a:solidFill>
            <a:ln w="0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99" name="Freeform 115"/>
            <p:cNvSpPr>
              <a:spLocks/>
            </p:cNvSpPr>
            <p:nvPr/>
          </p:nvSpPr>
          <p:spPr bwMode="auto">
            <a:xfrm>
              <a:off x="1892346" y="4821480"/>
              <a:ext cx="82463" cy="941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6" y="56"/>
                </a:cxn>
                <a:cxn ang="0">
                  <a:pos x="0" y="56"/>
                </a:cxn>
                <a:cxn ang="0">
                  <a:pos x="32" y="0"/>
                </a:cxn>
              </a:cxnLst>
              <a:rect l="0" t="0" r="r" b="b"/>
              <a:pathLst>
                <a:path w="56" h="56">
                  <a:moveTo>
                    <a:pt x="32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3D6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00" name="Freeform 116"/>
            <p:cNvSpPr>
              <a:spLocks noEditPoints="1"/>
            </p:cNvSpPr>
            <p:nvPr/>
          </p:nvSpPr>
          <p:spPr bwMode="auto">
            <a:xfrm>
              <a:off x="1892346" y="4821480"/>
              <a:ext cx="94243" cy="10758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64" y="56"/>
                </a:cxn>
                <a:cxn ang="0">
                  <a:pos x="64" y="64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24" y="0"/>
                </a:cxn>
                <a:cxn ang="0">
                  <a:pos x="8" y="64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64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24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4" y="0"/>
                  </a:lnTo>
                  <a:close/>
                  <a:moveTo>
                    <a:pt x="8" y="64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77933C"/>
            </a:solidFill>
            <a:ln w="0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01" name="Freeform 117"/>
            <p:cNvSpPr>
              <a:spLocks/>
            </p:cNvSpPr>
            <p:nvPr/>
          </p:nvSpPr>
          <p:spPr bwMode="auto">
            <a:xfrm>
              <a:off x="1963029" y="4660105"/>
              <a:ext cx="82463" cy="941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6" y="56"/>
                </a:cxn>
                <a:cxn ang="0">
                  <a:pos x="0" y="56"/>
                </a:cxn>
                <a:cxn ang="0">
                  <a:pos x="32" y="0"/>
                </a:cxn>
              </a:cxnLst>
              <a:rect l="0" t="0" r="r" b="b"/>
              <a:pathLst>
                <a:path w="56" h="56">
                  <a:moveTo>
                    <a:pt x="32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3D6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02" name="Freeform 118"/>
            <p:cNvSpPr>
              <a:spLocks noEditPoints="1"/>
            </p:cNvSpPr>
            <p:nvPr/>
          </p:nvSpPr>
          <p:spPr bwMode="auto">
            <a:xfrm>
              <a:off x="1963029" y="4660105"/>
              <a:ext cx="94243" cy="10758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64" y="56"/>
                </a:cxn>
                <a:cxn ang="0">
                  <a:pos x="64" y="64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24" y="0"/>
                </a:cxn>
                <a:cxn ang="0">
                  <a:pos x="8" y="56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56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8" y="56"/>
                </a:cxn>
              </a:cxnLst>
              <a:rect l="0" t="0" r="r" b="b"/>
              <a:pathLst>
                <a:path w="64" h="64">
                  <a:moveTo>
                    <a:pt x="24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4" y="0"/>
                  </a:lnTo>
                  <a:close/>
                  <a:moveTo>
                    <a:pt x="8" y="56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77933C"/>
            </a:solidFill>
            <a:ln w="0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03" name="Freeform 119"/>
            <p:cNvSpPr>
              <a:spLocks/>
            </p:cNvSpPr>
            <p:nvPr/>
          </p:nvSpPr>
          <p:spPr bwMode="auto">
            <a:xfrm>
              <a:off x="2398903" y="4297010"/>
              <a:ext cx="82463" cy="941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6" y="56"/>
                </a:cxn>
                <a:cxn ang="0">
                  <a:pos x="0" y="56"/>
                </a:cxn>
                <a:cxn ang="0">
                  <a:pos x="32" y="0"/>
                </a:cxn>
              </a:cxnLst>
              <a:rect l="0" t="0" r="r" b="b"/>
              <a:pathLst>
                <a:path w="56" h="56">
                  <a:moveTo>
                    <a:pt x="32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3D6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04" name="Freeform 120"/>
            <p:cNvSpPr>
              <a:spLocks noEditPoints="1"/>
            </p:cNvSpPr>
            <p:nvPr/>
          </p:nvSpPr>
          <p:spPr bwMode="auto">
            <a:xfrm>
              <a:off x="2398903" y="4283563"/>
              <a:ext cx="82463" cy="107583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56" y="64"/>
                </a:cxn>
                <a:cxn ang="0">
                  <a:pos x="56" y="64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24" y="8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64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0" y="64"/>
                </a:cxn>
              </a:cxnLst>
              <a:rect l="0" t="0" r="r" b="b"/>
              <a:pathLst>
                <a:path w="56" h="64">
                  <a:moveTo>
                    <a:pt x="24" y="8"/>
                  </a:moveTo>
                  <a:lnTo>
                    <a:pt x="32" y="0"/>
                  </a:lnTo>
                  <a:lnTo>
                    <a:pt x="32" y="8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4" y="8"/>
                  </a:lnTo>
                  <a:close/>
                  <a:moveTo>
                    <a:pt x="0" y="64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77933C"/>
            </a:solidFill>
            <a:ln w="0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05" name="Rectangle 121"/>
            <p:cNvSpPr>
              <a:spLocks noChangeArrowheads="1"/>
            </p:cNvSpPr>
            <p:nvPr/>
          </p:nvSpPr>
          <p:spPr bwMode="auto">
            <a:xfrm>
              <a:off x="618591" y="5655252"/>
              <a:ext cx="108547" cy="29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6" name="Rectangle 122"/>
            <p:cNvSpPr>
              <a:spLocks noChangeArrowheads="1"/>
            </p:cNvSpPr>
            <p:nvPr/>
          </p:nvSpPr>
          <p:spPr bwMode="auto">
            <a:xfrm>
              <a:off x="618591" y="5009751"/>
              <a:ext cx="108547" cy="29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5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7" name="Rectangle 123"/>
            <p:cNvSpPr>
              <a:spLocks noChangeArrowheads="1"/>
            </p:cNvSpPr>
            <p:nvPr/>
          </p:nvSpPr>
          <p:spPr bwMode="auto">
            <a:xfrm>
              <a:off x="536128" y="4377698"/>
              <a:ext cx="217091" cy="29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4" name="Rectangle 124"/>
            <p:cNvSpPr>
              <a:spLocks noChangeArrowheads="1"/>
            </p:cNvSpPr>
            <p:nvPr/>
          </p:nvSpPr>
          <p:spPr bwMode="auto">
            <a:xfrm>
              <a:off x="536128" y="3730517"/>
              <a:ext cx="217091" cy="29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15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5" name="Rectangle 125"/>
            <p:cNvSpPr>
              <a:spLocks noChangeArrowheads="1"/>
            </p:cNvSpPr>
            <p:nvPr/>
          </p:nvSpPr>
          <p:spPr bwMode="auto">
            <a:xfrm>
              <a:off x="536128" y="3085016"/>
              <a:ext cx="217091" cy="29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7" name="Rectangle 126"/>
            <p:cNvSpPr>
              <a:spLocks noChangeArrowheads="1"/>
            </p:cNvSpPr>
            <p:nvPr/>
          </p:nvSpPr>
          <p:spPr bwMode="auto">
            <a:xfrm>
              <a:off x="536128" y="2452963"/>
              <a:ext cx="217091" cy="29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25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8" name="Rectangle 127"/>
            <p:cNvSpPr>
              <a:spLocks noChangeArrowheads="1"/>
            </p:cNvSpPr>
            <p:nvPr/>
          </p:nvSpPr>
          <p:spPr bwMode="auto">
            <a:xfrm>
              <a:off x="536128" y="1807462"/>
              <a:ext cx="217091" cy="29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30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9" name="Rectangle 128"/>
            <p:cNvSpPr>
              <a:spLocks noChangeArrowheads="1"/>
            </p:cNvSpPr>
            <p:nvPr/>
          </p:nvSpPr>
          <p:spPr bwMode="auto">
            <a:xfrm>
              <a:off x="795297" y="5883867"/>
              <a:ext cx="108547" cy="29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0" name="Rectangle 129"/>
            <p:cNvSpPr>
              <a:spLocks noChangeArrowheads="1"/>
            </p:cNvSpPr>
            <p:nvPr/>
          </p:nvSpPr>
          <p:spPr bwMode="auto">
            <a:xfrm>
              <a:off x="1821664" y="5883867"/>
              <a:ext cx="325638" cy="29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1" name="Rectangle 130"/>
            <p:cNvSpPr>
              <a:spLocks noChangeArrowheads="1"/>
            </p:cNvSpPr>
            <p:nvPr/>
          </p:nvSpPr>
          <p:spPr bwMode="auto">
            <a:xfrm>
              <a:off x="2917241" y="5883867"/>
              <a:ext cx="325638" cy="29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400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2" name="Rectangle 131"/>
            <p:cNvSpPr>
              <a:spLocks noChangeArrowheads="1"/>
            </p:cNvSpPr>
            <p:nvPr/>
          </p:nvSpPr>
          <p:spPr bwMode="auto">
            <a:xfrm>
              <a:off x="4012817" y="5883867"/>
              <a:ext cx="325638" cy="29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600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3" name="Rectangle 132"/>
            <p:cNvSpPr>
              <a:spLocks noChangeArrowheads="1"/>
            </p:cNvSpPr>
            <p:nvPr/>
          </p:nvSpPr>
          <p:spPr bwMode="auto">
            <a:xfrm>
              <a:off x="5121646" y="5883867"/>
              <a:ext cx="325638" cy="29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800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4" name="Rectangle 133"/>
            <p:cNvSpPr>
              <a:spLocks noChangeArrowheads="1"/>
            </p:cNvSpPr>
            <p:nvPr/>
          </p:nvSpPr>
          <p:spPr bwMode="auto">
            <a:xfrm>
              <a:off x="6181882" y="5883867"/>
              <a:ext cx="434184" cy="29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1000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5" name="Rectangle 134"/>
            <p:cNvSpPr>
              <a:spLocks noChangeArrowheads="1"/>
            </p:cNvSpPr>
            <p:nvPr/>
          </p:nvSpPr>
          <p:spPr bwMode="auto">
            <a:xfrm>
              <a:off x="7277458" y="5883867"/>
              <a:ext cx="434184" cy="29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1200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6" name="Rectangle 135"/>
            <p:cNvSpPr>
              <a:spLocks noChangeArrowheads="1"/>
            </p:cNvSpPr>
            <p:nvPr/>
          </p:nvSpPr>
          <p:spPr bwMode="auto">
            <a:xfrm>
              <a:off x="8386288" y="5883867"/>
              <a:ext cx="434184" cy="29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1400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9" name="Freeform 161"/>
            <p:cNvSpPr>
              <a:spLocks/>
            </p:cNvSpPr>
            <p:nvPr/>
          </p:nvSpPr>
          <p:spPr bwMode="auto">
            <a:xfrm>
              <a:off x="5010676" y="4387232"/>
              <a:ext cx="329851" cy="403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08" y="0"/>
                </a:cxn>
                <a:cxn ang="0">
                  <a:pos x="216" y="0"/>
                </a:cxn>
                <a:cxn ang="0">
                  <a:pos x="224" y="8"/>
                </a:cxn>
                <a:cxn ang="0">
                  <a:pos x="208" y="24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24" h="24">
                  <a:moveTo>
                    <a:pt x="8" y="0"/>
                  </a:moveTo>
                  <a:lnTo>
                    <a:pt x="208" y="0"/>
                  </a:lnTo>
                  <a:lnTo>
                    <a:pt x="216" y="0"/>
                  </a:lnTo>
                  <a:lnTo>
                    <a:pt x="224" y="8"/>
                  </a:lnTo>
                  <a:lnTo>
                    <a:pt x="208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E548D"/>
            </a:solidFill>
            <a:ln w="12700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10" name="Rectangle 162"/>
            <p:cNvSpPr>
              <a:spLocks noChangeArrowheads="1"/>
            </p:cNvSpPr>
            <p:nvPr/>
          </p:nvSpPr>
          <p:spPr bwMode="auto">
            <a:xfrm>
              <a:off x="5364088" y="4293096"/>
              <a:ext cx="1455704" cy="29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Aquashell model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1" name="Rectangle 163"/>
            <p:cNvSpPr>
              <a:spLocks noChangeArrowheads="1"/>
            </p:cNvSpPr>
            <p:nvPr/>
          </p:nvSpPr>
          <p:spPr bwMode="auto">
            <a:xfrm>
              <a:off x="5128480" y="4642742"/>
              <a:ext cx="82463" cy="94136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12" name="Freeform 164"/>
            <p:cNvSpPr>
              <a:spLocks noEditPoints="1"/>
            </p:cNvSpPr>
            <p:nvPr/>
          </p:nvSpPr>
          <p:spPr bwMode="auto">
            <a:xfrm>
              <a:off x="5128480" y="4642742"/>
              <a:ext cx="94243" cy="1075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8" y="56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56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56"/>
                </a:cxn>
              </a:cxnLst>
              <a:rect l="0" t="0" r="r" b="b"/>
              <a:pathLst>
                <a:path w="64" h="64">
                  <a:moveTo>
                    <a:pt x="0" y="0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8" y="56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31859C"/>
            </a:solidFill>
            <a:ln w="1270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13" name="Rectangle 165"/>
            <p:cNvSpPr>
              <a:spLocks noChangeArrowheads="1"/>
            </p:cNvSpPr>
            <p:nvPr/>
          </p:nvSpPr>
          <p:spPr bwMode="auto">
            <a:xfrm>
              <a:off x="5364088" y="4588951"/>
              <a:ext cx="267560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2009 plant - </a:t>
              </a:r>
              <a:r>
                <a:rPr lang="en-US" b="0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preharvest</a:t>
              </a:r>
              <a:r>
                <a:rPr lang="en-US" b="0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June</a:t>
              </a:r>
              <a:endPara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eaLnBrk="1" hangingPunct="1"/>
              <a:r>
                <a:rPr lang="en-US" b="0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 </a:t>
              </a:r>
              <a:endPara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6" name="Freeform 168"/>
            <p:cNvSpPr>
              <a:spLocks/>
            </p:cNvSpPr>
            <p:nvPr/>
          </p:nvSpPr>
          <p:spPr bwMode="auto">
            <a:xfrm>
              <a:off x="5128480" y="4938597"/>
              <a:ext cx="82463" cy="94136"/>
            </a:xfrm>
            <a:custGeom>
              <a:avLst/>
              <a:gdLst/>
              <a:ahLst/>
              <a:cxnLst>
                <a:cxn ang="0">
                  <a:pos x="56" y="32"/>
                </a:cxn>
                <a:cxn ang="0">
                  <a:pos x="48" y="48"/>
                </a:cxn>
                <a:cxn ang="0">
                  <a:pos x="32" y="56"/>
                </a:cxn>
                <a:cxn ang="0">
                  <a:pos x="8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32"/>
                </a:cxn>
              </a:cxnLst>
              <a:rect l="0" t="0" r="r" b="b"/>
              <a:pathLst>
                <a:path w="56" h="56">
                  <a:moveTo>
                    <a:pt x="56" y="32"/>
                  </a:moveTo>
                  <a:lnTo>
                    <a:pt x="48" y="48"/>
                  </a:lnTo>
                  <a:lnTo>
                    <a:pt x="32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17" name="Freeform 169"/>
            <p:cNvSpPr>
              <a:spLocks noEditPoints="1"/>
            </p:cNvSpPr>
            <p:nvPr/>
          </p:nvSpPr>
          <p:spPr bwMode="auto">
            <a:xfrm>
              <a:off x="5128480" y="4938597"/>
              <a:ext cx="94243" cy="107583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56" y="40"/>
                </a:cxn>
                <a:cxn ang="0">
                  <a:pos x="48" y="48"/>
                </a:cxn>
                <a:cxn ang="0">
                  <a:pos x="40" y="56"/>
                </a:cxn>
                <a:cxn ang="0">
                  <a:pos x="24" y="64"/>
                </a:cxn>
                <a:cxn ang="0">
                  <a:pos x="16" y="56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8"/>
                </a:cxn>
                <a:cxn ang="0">
                  <a:pos x="56" y="16"/>
                </a:cxn>
                <a:cxn ang="0">
                  <a:pos x="48" y="16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4" y="48"/>
                </a:cxn>
                <a:cxn ang="0">
                  <a:pos x="32" y="56"/>
                </a:cxn>
                <a:cxn ang="0">
                  <a:pos x="40" y="48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56" y="24"/>
                </a:cxn>
                <a:cxn ang="0">
                  <a:pos x="48" y="16"/>
                </a:cxn>
              </a:cxnLst>
              <a:rect l="0" t="0" r="r" b="b"/>
              <a:pathLst>
                <a:path w="64" h="64">
                  <a:moveTo>
                    <a:pt x="64" y="24"/>
                  </a:moveTo>
                  <a:lnTo>
                    <a:pt x="64" y="32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64" y="24"/>
                  </a:lnTo>
                  <a:close/>
                  <a:moveTo>
                    <a:pt x="48" y="16"/>
                  </a:moveTo>
                  <a:lnTo>
                    <a:pt x="48" y="24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E46C0A"/>
            </a:solidFill>
            <a:ln w="1270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18" name="Rectangle 170"/>
            <p:cNvSpPr>
              <a:spLocks noChangeArrowheads="1"/>
            </p:cNvSpPr>
            <p:nvPr/>
          </p:nvSpPr>
          <p:spPr bwMode="auto">
            <a:xfrm>
              <a:off x="5364088" y="4884805"/>
              <a:ext cx="893645" cy="29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2010 seed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9" name="Freeform 171"/>
            <p:cNvSpPr>
              <a:spLocks/>
            </p:cNvSpPr>
            <p:nvPr/>
          </p:nvSpPr>
          <p:spPr bwMode="auto">
            <a:xfrm>
              <a:off x="5140260" y="5234452"/>
              <a:ext cx="70682" cy="9413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56"/>
                </a:cxn>
                <a:cxn ang="0">
                  <a:pos x="0" y="56"/>
                </a:cxn>
                <a:cxn ang="0">
                  <a:pos x="24" y="0"/>
                </a:cxn>
              </a:cxnLst>
              <a:rect l="0" t="0" r="r" b="b"/>
              <a:pathLst>
                <a:path w="48" h="56">
                  <a:moveTo>
                    <a:pt x="24" y="0"/>
                  </a:moveTo>
                  <a:lnTo>
                    <a:pt x="48" y="56"/>
                  </a:lnTo>
                  <a:lnTo>
                    <a:pt x="0" y="5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3D6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20" name="Freeform 172"/>
            <p:cNvSpPr>
              <a:spLocks noEditPoints="1"/>
            </p:cNvSpPr>
            <p:nvPr/>
          </p:nvSpPr>
          <p:spPr bwMode="auto">
            <a:xfrm>
              <a:off x="5140260" y="5221004"/>
              <a:ext cx="82463" cy="10758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56" y="56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24" y="0"/>
                </a:cxn>
                <a:cxn ang="0">
                  <a:pos x="8" y="64"/>
                </a:cxn>
                <a:cxn ang="0">
                  <a:pos x="0" y="56"/>
                </a:cxn>
                <a:cxn ang="0">
                  <a:pos x="48" y="56"/>
                </a:cxn>
                <a:cxn ang="0">
                  <a:pos x="48" y="64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8" y="64"/>
                </a:cxn>
              </a:cxnLst>
              <a:rect l="0" t="0" r="r" b="b"/>
              <a:pathLst>
                <a:path w="56" h="64">
                  <a:moveTo>
                    <a:pt x="24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4" y="0"/>
                  </a:lnTo>
                  <a:close/>
                  <a:moveTo>
                    <a:pt x="8" y="64"/>
                  </a:moveTo>
                  <a:lnTo>
                    <a:pt x="0" y="56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77933C"/>
            </a:solidFill>
            <a:ln w="12700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21" name="Rectangle 173"/>
            <p:cNvSpPr>
              <a:spLocks noChangeArrowheads="1"/>
            </p:cNvSpPr>
            <p:nvPr/>
          </p:nvSpPr>
          <p:spPr bwMode="auto">
            <a:xfrm>
              <a:off x="5364088" y="5180660"/>
              <a:ext cx="893645" cy="29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2011 seed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2"/>
          <p:cNvSpPr>
            <a:spLocks noGrp="1"/>
          </p:cNvSpPr>
          <p:nvPr>
            <p:ph type="title"/>
          </p:nvPr>
        </p:nvSpPr>
        <p:spPr>
          <a:xfrm>
            <a:off x="642938" y="267494"/>
            <a:ext cx="7772400" cy="8572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Simulation of tissue dry weight with Samish Island environmental drivers</a:t>
            </a:r>
          </a:p>
        </p:txBody>
      </p:sp>
      <p:sp>
        <p:nvSpPr>
          <p:cNvPr id="9" name="Rectangle 5689"/>
          <p:cNvSpPr>
            <a:spLocks noChangeArrowheads="1"/>
          </p:cNvSpPr>
          <p:nvPr/>
        </p:nvSpPr>
        <p:spPr bwMode="auto">
          <a:xfrm rot="16200000">
            <a:off x="-705406" y="3284390"/>
            <a:ext cx="2068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Tissue fry weight (g)</a:t>
            </a:r>
          </a:p>
        </p:txBody>
      </p:sp>
      <p:sp>
        <p:nvSpPr>
          <p:cNvPr id="10" name="Rectangle 5689"/>
          <p:cNvSpPr>
            <a:spLocks noChangeArrowheads="1"/>
          </p:cNvSpPr>
          <p:nvPr/>
        </p:nvSpPr>
        <p:spPr bwMode="auto">
          <a:xfrm>
            <a:off x="6586190" y="5949280"/>
            <a:ext cx="1077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Julian Day</a:t>
            </a:r>
          </a:p>
        </p:txBody>
      </p:sp>
      <p:sp>
        <p:nvSpPr>
          <p:cNvPr id="182" name="Rectangle 7"/>
          <p:cNvSpPr>
            <a:spLocks noChangeArrowheads="1"/>
          </p:cNvSpPr>
          <p:nvPr/>
        </p:nvSpPr>
        <p:spPr bwMode="auto">
          <a:xfrm>
            <a:off x="395380" y="6453336"/>
            <a:ext cx="8748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And for tissue dry weight. So we’re okay to move to the farm scale. But first…</a:t>
            </a:r>
          </a:p>
        </p:txBody>
      </p:sp>
      <p:sp>
        <p:nvSpPr>
          <p:cNvPr id="3226" name="Rectangle 154"/>
          <p:cNvSpPr>
            <a:spLocks noChangeArrowheads="1"/>
          </p:cNvSpPr>
          <p:nvPr/>
        </p:nvSpPr>
        <p:spPr bwMode="auto">
          <a:xfrm>
            <a:off x="-139700" y="2708920"/>
            <a:ext cx="139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-</a:t>
            </a:r>
            <a:endParaRPr lang="en-US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auto">
          <a:xfrm>
            <a:off x="-1836712" y="1700808"/>
            <a:ext cx="1181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00" b="0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preharvest</a:t>
            </a:r>
            <a:r>
              <a:rPr lang="en-US" sz="13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June</a:t>
            </a:r>
            <a:endParaRPr lang="en-US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98"/>
          <p:cNvGrpSpPr/>
          <p:nvPr/>
        </p:nvGrpSpPr>
        <p:grpSpPr>
          <a:xfrm>
            <a:off x="539552" y="1479694"/>
            <a:ext cx="8208912" cy="4469586"/>
            <a:chOff x="1603375" y="1173163"/>
            <a:chExt cx="8765940" cy="4469586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971675" y="1274763"/>
              <a:ext cx="12700" cy="3963987"/>
            </a:xfrm>
            <a:prstGeom prst="rect">
              <a:avLst/>
            </a:pr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1920875" y="1274763"/>
              <a:ext cx="50800" cy="3976687"/>
            </a:xfrm>
            <a:custGeom>
              <a:avLst/>
              <a:gdLst/>
              <a:ahLst/>
              <a:cxnLst>
                <a:cxn ang="0">
                  <a:pos x="0" y="2497"/>
                </a:cxn>
                <a:cxn ang="0">
                  <a:pos x="32" y="2497"/>
                </a:cxn>
                <a:cxn ang="0">
                  <a:pos x="32" y="2505"/>
                </a:cxn>
                <a:cxn ang="0">
                  <a:pos x="0" y="2505"/>
                </a:cxn>
                <a:cxn ang="0">
                  <a:pos x="0" y="2497"/>
                </a:cxn>
                <a:cxn ang="0">
                  <a:pos x="0" y="1993"/>
                </a:cxn>
                <a:cxn ang="0">
                  <a:pos x="32" y="1993"/>
                </a:cxn>
                <a:cxn ang="0">
                  <a:pos x="32" y="2001"/>
                </a:cxn>
                <a:cxn ang="0">
                  <a:pos x="0" y="2001"/>
                </a:cxn>
                <a:cxn ang="0">
                  <a:pos x="0" y="1993"/>
                </a:cxn>
                <a:cxn ang="0">
                  <a:pos x="0" y="1497"/>
                </a:cxn>
                <a:cxn ang="0">
                  <a:pos x="32" y="1497"/>
                </a:cxn>
                <a:cxn ang="0">
                  <a:pos x="32" y="1505"/>
                </a:cxn>
                <a:cxn ang="0">
                  <a:pos x="0" y="1505"/>
                </a:cxn>
                <a:cxn ang="0">
                  <a:pos x="0" y="1497"/>
                </a:cxn>
                <a:cxn ang="0">
                  <a:pos x="0" y="1000"/>
                </a:cxn>
                <a:cxn ang="0">
                  <a:pos x="32" y="1000"/>
                </a:cxn>
                <a:cxn ang="0">
                  <a:pos x="32" y="1008"/>
                </a:cxn>
                <a:cxn ang="0">
                  <a:pos x="0" y="1008"/>
                </a:cxn>
                <a:cxn ang="0">
                  <a:pos x="0" y="1000"/>
                </a:cxn>
                <a:cxn ang="0">
                  <a:pos x="0" y="496"/>
                </a:cxn>
                <a:cxn ang="0">
                  <a:pos x="32" y="496"/>
                </a:cxn>
                <a:cxn ang="0">
                  <a:pos x="32" y="504"/>
                </a:cxn>
                <a:cxn ang="0">
                  <a:pos x="0" y="504"/>
                </a:cxn>
                <a:cxn ang="0">
                  <a:pos x="0" y="496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32" h="2505">
                  <a:moveTo>
                    <a:pt x="0" y="2497"/>
                  </a:moveTo>
                  <a:lnTo>
                    <a:pt x="32" y="2497"/>
                  </a:lnTo>
                  <a:lnTo>
                    <a:pt x="32" y="2505"/>
                  </a:lnTo>
                  <a:lnTo>
                    <a:pt x="0" y="2505"/>
                  </a:lnTo>
                  <a:lnTo>
                    <a:pt x="0" y="2497"/>
                  </a:lnTo>
                  <a:close/>
                  <a:moveTo>
                    <a:pt x="0" y="1993"/>
                  </a:moveTo>
                  <a:lnTo>
                    <a:pt x="32" y="1993"/>
                  </a:lnTo>
                  <a:lnTo>
                    <a:pt x="32" y="2001"/>
                  </a:lnTo>
                  <a:lnTo>
                    <a:pt x="0" y="2001"/>
                  </a:lnTo>
                  <a:lnTo>
                    <a:pt x="0" y="1993"/>
                  </a:lnTo>
                  <a:close/>
                  <a:moveTo>
                    <a:pt x="0" y="1497"/>
                  </a:moveTo>
                  <a:lnTo>
                    <a:pt x="32" y="1497"/>
                  </a:lnTo>
                  <a:lnTo>
                    <a:pt x="32" y="1505"/>
                  </a:lnTo>
                  <a:lnTo>
                    <a:pt x="0" y="1505"/>
                  </a:lnTo>
                  <a:lnTo>
                    <a:pt x="0" y="1497"/>
                  </a:lnTo>
                  <a:close/>
                  <a:moveTo>
                    <a:pt x="0" y="1000"/>
                  </a:moveTo>
                  <a:lnTo>
                    <a:pt x="32" y="1000"/>
                  </a:lnTo>
                  <a:lnTo>
                    <a:pt x="32" y="1008"/>
                  </a:lnTo>
                  <a:lnTo>
                    <a:pt x="0" y="1008"/>
                  </a:lnTo>
                  <a:lnTo>
                    <a:pt x="0" y="1000"/>
                  </a:lnTo>
                  <a:close/>
                  <a:moveTo>
                    <a:pt x="0" y="496"/>
                  </a:moveTo>
                  <a:lnTo>
                    <a:pt x="32" y="496"/>
                  </a:lnTo>
                  <a:lnTo>
                    <a:pt x="32" y="504"/>
                  </a:lnTo>
                  <a:lnTo>
                    <a:pt x="0" y="504"/>
                  </a:lnTo>
                  <a:lnTo>
                    <a:pt x="0" y="496"/>
                  </a:lnTo>
                  <a:close/>
                  <a:moveTo>
                    <a:pt x="0" y="0"/>
                  </a:moveTo>
                  <a:lnTo>
                    <a:pt x="32" y="0"/>
                  </a:lnTo>
                  <a:lnTo>
                    <a:pt x="32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971675" y="5238750"/>
              <a:ext cx="8094663" cy="12700"/>
            </a:xfrm>
            <a:prstGeom prst="rect">
              <a:avLst/>
            </a:pr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971675" y="5238750"/>
              <a:ext cx="8107363" cy="508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737" y="0"/>
                </a:cxn>
                <a:cxn ang="0">
                  <a:pos x="737" y="32"/>
                </a:cxn>
                <a:cxn ang="0">
                  <a:pos x="729" y="32"/>
                </a:cxn>
                <a:cxn ang="0">
                  <a:pos x="729" y="0"/>
                </a:cxn>
                <a:cxn ang="0">
                  <a:pos x="737" y="0"/>
                </a:cxn>
                <a:cxn ang="0">
                  <a:pos x="1465" y="0"/>
                </a:cxn>
                <a:cxn ang="0">
                  <a:pos x="1465" y="32"/>
                </a:cxn>
                <a:cxn ang="0">
                  <a:pos x="1457" y="32"/>
                </a:cxn>
                <a:cxn ang="0">
                  <a:pos x="1457" y="0"/>
                </a:cxn>
                <a:cxn ang="0">
                  <a:pos x="1465" y="0"/>
                </a:cxn>
                <a:cxn ang="0">
                  <a:pos x="2193" y="0"/>
                </a:cxn>
                <a:cxn ang="0">
                  <a:pos x="2193" y="32"/>
                </a:cxn>
                <a:cxn ang="0">
                  <a:pos x="2185" y="32"/>
                </a:cxn>
                <a:cxn ang="0">
                  <a:pos x="2185" y="0"/>
                </a:cxn>
                <a:cxn ang="0">
                  <a:pos x="2193" y="0"/>
                </a:cxn>
                <a:cxn ang="0">
                  <a:pos x="2922" y="0"/>
                </a:cxn>
                <a:cxn ang="0">
                  <a:pos x="2922" y="32"/>
                </a:cxn>
                <a:cxn ang="0">
                  <a:pos x="2914" y="32"/>
                </a:cxn>
                <a:cxn ang="0">
                  <a:pos x="2914" y="0"/>
                </a:cxn>
                <a:cxn ang="0">
                  <a:pos x="2922" y="0"/>
                </a:cxn>
                <a:cxn ang="0">
                  <a:pos x="3650" y="0"/>
                </a:cxn>
                <a:cxn ang="0">
                  <a:pos x="3650" y="32"/>
                </a:cxn>
                <a:cxn ang="0">
                  <a:pos x="3642" y="32"/>
                </a:cxn>
                <a:cxn ang="0">
                  <a:pos x="3642" y="0"/>
                </a:cxn>
                <a:cxn ang="0">
                  <a:pos x="3650" y="0"/>
                </a:cxn>
                <a:cxn ang="0">
                  <a:pos x="4378" y="0"/>
                </a:cxn>
                <a:cxn ang="0">
                  <a:pos x="4378" y="32"/>
                </a:cxn>
                <a:cxn ang="0">
                  <a:pos x="4370" y="32"/>
                </a:cxn>
                <a:cxn ang="0">
                  <a:pos x="4370" y="0"/>
                </a:cxn>
                <a:cxn ang="0">
                  <a:pos x="4378" y="0"/>
                </a:cxn>
                <a:cxn ang="0">
                  <a:pos x="5107" y="0"/>
                </a:cxn>
                <a:cxn ang="0">
                  <a:pos x="5107" y="32"/>
                </a:cxn>
                <a:cxn ang="0">
                  <a:pos x="5099" y="32"/>
                </a:cxn>
                <a:cxn ang="0">
                  <a:pos x="5099" y="0"/>
                </a:cxn>
                <a:cxn ang="0">
                  <a:pos x="5107" y="0"/>
                </a:cxn>
              </a:cxnLst>
              <a:rect l="0" t="0" r="r" b="b"/>
              <a:pathLst>
                <a:path w="5107" h="32">
                  <a:moveTo>
                    <a:pt x="8" y="0"/>
                  </a:moveTo>
                  <a:lnTo>
                    <a:pt x="8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737" y="0"/>
                  </a:moveTo>
                  <a:lnTo>
                    <a:pt x="737" y="32"/>
                  </a:lnTo>
                  <a:lnTo>
                    <a:pt x="729" y="32"/>
                  </a:lnTo>
                  <a:lnTo>
                    <a:pt x="729" y="0"/>
                  </a:lnTo>
                  <a:lnTo>
                    <a:pt x="737" y="0"/>
                  </a:lnTo>
                  <a:close/>
                  <a:moveTo>
                    <a:pt x="1465" y="0"/>
                  </a:moveTo>
                  <a:lnTo>
                    <a:pt x="1465" y="32"/>
                  </a:lnTo>
                  <a:lnTo>
                    <a:pt x="1457" y="32"/>
                  </a:lnTo>
                  <a:lnTo>
                    <a:pt x="1457" y="0"/>
                  </a:lnTo>
                  <a:lnTo>
                    <a:pt x="1465" y="0"/>
                  </a:lnTo>
                  <a:close/>
                  <a:moveTo>
                    <a:pt x="2193" y="0"/>
                  </a:moveTo>
                  <a:lnTo>
                    <a:pt x="2193" y="32"/>
                  </a:lnTo>
                  <a:lnTo>
                    <a:pt x="2185" y="32"/>
                  </a:lnTo>
                  <a:lnTo>
                    <a:pt x="2185" y="0"/>
                  </a:lnTo>
                  <a:lnTo>
                    <a:pt x="2193" y="0"/>
                  </a:lnTo>
                  <a:close/>
                  <a:moveTo>
                    <a:pt x="2922" y="0"/>
                  </a:moveTo>
                  <a:lnTo>
                    <a:pt x="2922" y="32"/>
                  </a:lnTo>
                  <a:lnTo>
                    <a:pt x="2914" y="32"/>
                  </a:lnTo>
                  <a:lnTo>
                    <a:pt x="2914" y="0"/>
                  </a:lnTo>
                  <a:lnTo>
                    <a:pt x="2922" y="0"/>
                  </a:lnTo>
                  <a:close/>
                  <a:moveTo>
                    <a:pt x="3650" y="0"/>
                  </a:moveTo>
                  <a:lnTo>
                    <a:pt x="3650" y="32"/>
                  </a:lnTo>
                  <a:lnTo>
                    <a:pt x="3642" y="32"/>
                  </a:lnTo>
                  <a:lnTo>
                    <a:pt x="3642" y="0"/>
                  </a:lnTo>
                  <a:lnTo>
                    <a:pt x="3650" y="0"/>
                  </a:lnTo>
                  <a:close/>
                  <a:moveTo>
                    <a:pt x="4378" y="0"/>
                  </a:moveTo>
                  <a:lnTo>
                    <a:pt x="4378" y="32"/>
                  </a:lnTo>
                  <a:lnTo>
                    <a:pt x="4370" y="32"/>
                  </a:lnTo>
                  <a:lnTo>
                    <a:pt x="4370" y="0"/>
                  </a:lnTo>
                  <a:lnTo>
                    <a:pt x="4378" y="0"/>
                  </a:lnTo>
                  <a:close/>
                  <a:moveTo>
                    <a:pt x="5107" y="0"/>
                  </a:moveTo>
                  <a:lnTo>
                    <a:pt x="5107" y="32"/>
                  </a:lnTo>
                  <a:lnTo>
                    <a:pt x="5099" y="32"/>
                  </a:lnTo>
                  <a:lnTo>
                    <a:pt x="5099" y="0"/>
                  </a:lnTo>
                  <a:lnTo>
                    <a:pt x="5107" y="0"/>
                  </a:lnTo>
                  <a:close/>
                </a:path>
              </a:pathLst>
            </a:custGeom>
            <a:solidFill>
              <a:srgbClr val="868686"/>
            </a:solidFill>
            <a:ln w="12700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4843463" y="4095750"/>
              <a:ext cx="76200" cy="482600"/>
            </a:xfrm>
            <a:custGeom>
              <a:avLst/>
              <a:gdLst/>
              <a:ahLst/>
              <a:cxnLst>
                <a:cxn ang="0">
                  <a:pos x="24" y="304"/>
                </a:cxn>
                <a:cxn ang="0">
                  <a:pos x="24" y="152"/>
                </a:cxn>
                <a:cxn ang="0">
                  <a:pos x="24" y="0"/>
                </a:cxn>
                <a:cxn ang="0">
                  <a:pos x="24" y="304"/>
                </a:cxn>
                <a:cxn ang="0">
                  <a:pos x="0" y="304"/>
                </a:cxn>
                <a:cxn ang="0">
                  <a:pos x="48" y="304"/>
                </a:cxn>
                <a:cxn ang="0">
                  <a:pos x="0" y="304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304">
                  <a:moveTo>
                    <a:pt x="24" y="304"/>
                  </a:moveTo>
                  <a:lnTo>
                    <a:pt x="24" y="152"/>
                  </a:lnTo>
                  <a:lnTo>
                    <a:pt x="24" y="0"/>
                  </a:lnTo>
                  <a:lnTo>
                    <a:pt x="24" y="304"/>
                  </a:lnTo>
                  <a:close/>
                  <a:moveTo>
                    <a:pt x="0" y="304"/>
                  </a:moveTo>
                  <a:lnTo>
                    <a:pt x="48" y="304"/>
                  </a:lnTo>
                  <a:lnTo>
                    <a:pt x="0" y="304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4843463" y="4095750"/>
              <a:ext cx="76200" cy="495300"/>
            </a:xfrm>
            <a:custGeom>
              <a:avLst/>
              <a:gdLst/>
              <a:ahLst/>
              <a:cxnLst>
                <a:cxn ang="0">
                  <a:pos x="24" y="304"/>
                </a:cxn>
                <a:cxn ang="0">
                  <a:pos x="24" y="152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152"/>
                </a:cxn>
                <a:cxn ang="0">
                  <a:pos x="32" y="304"/>
                </a:cxn>
                <a:cxn ang="0">
                  <a:pos x="24" y="304"/>
                </a:cxn>
                <a:cxn ang="0">
                  <a:pos x="0" y="304"/>
                </a:cxn>
                <a:cxn ang="0">
                  <a:pos x="48" y="304"/>
                </a:cxn>
                <a:cxn ang="0">
                  <a:pos x="48" y="312"/>
                </a:cxn>
                <a:cxn ang="0">
                  <a:pos x="0" y="312"/>
                </a:cxn>
                <a:cxn ang="0">
                  <a:pos x="0" y="304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312">
                  <a:moveTo>
                    <a:pt x="24" y="304"/>
                  </a:moveTo>
                  <a:lnTo>
                    <a:pt x="24" y="15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152"/>
                  </a:lnTo>
                  <a:lnTo>
                    <a:pt x="32" y="304"/>
                  </a:lnTo>
                  <a:lnTo>
                    <a:pt x="24" y="304"/>
                  </a:lnTo>
                  <a:close/>
                  <a:moveTo>
                    <a:pt x="0" y="304"/>
                  </a:moveTo>
                  <a:lnTo>
                    <a:pt x="48" y="304"/>
                  </a:lnTo>
                  <a:lnTo>
                    <a:pt x="48" y="312"/>
                  </a:lnTo>
                  <a:lnTo>
                    <a:pt x="0" y="312"/>
                  </a:lnTo>
                  <a:lnTo>
                    <a:pt x="0" y="304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5173663" y="2405063"/>
              <a:ext cx="76200" cy="952500"/>
            </a:xfrm>
            <a:custGeom>
              <a:avLst/>
              <a:gdLst/>
              <a:ahLst/>
              <a:cxnLst>
                <a:cxn ang="0">
                  <a:pos x="24" y="600"/>
                </a:cxn>
                <a:cxn ang="0">
                  <a:pos x="24" y="304"/>
                </a:cxn>
                <a:cxn ang="0">
                  <a:pos x="24" y="0"/>
                </a:cxn>
                <a:cxn ang="0">
                  <a:pos x="24" y="600"/>
                </a:cxn>
                <a:cxn ang="0">
                  <a:pos x="0" y="600"/>
                </a:cxn>
                <a:cxn ang="0">
                  <a:pos x="48" y="600"/>
                </a:cxn>
                <a:cxn ang="0">
                  <a:pos x="0" y="60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600">
                  <a:moveTo>
                    <a:pt x="24" y="600"/>
                  </a:moveTo>
                  <a:lnTo>
                    <a:pt x="24" y="304"/>
                  </a:lnTo>
                  <a:lnTo>
                    <a:pt x="24" y="0"/>
                  </a:lnTo>
                  <a:lnTo>
                    <a:pt x="24" y="600"/>
                  </a:lnTo>
                  <a:close/>
                  <a:moveTo>
                    <a:pt x="0" y="600"/>
                  </a:moveTo>
                  <a:lnTo>
                    <a:pt x="48" y="600"/>
                  </a:lnTo>
                  <a:lnTo>
                    <a:pt x="0" y="600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5173663" y="2405063"/>
              <a:ext cx="76200" cy="965200"/>
            </a:xfrm>
            <a:custGeom>
              <a:avLst/>
              <a:gdLst/>
              <a:ahLst/>
              <a:cxnLst>
                <a:cxn ang="0">
                  <a:pos x="24" y="600"/>
                </a:cxn>
                <a:cxn ang="0">
                  <a:pos x="24" y="304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304"/>
                </a:cxn>
                <a:cxn ang="0">
                  <a:pos x="32" y="600"/>
                </a:cxn>
                <a:cxn ang="0">
                  <a:pos x="24" y="600"/>
                </a:cxn>
                <a:cxn ang="0">
                  <a:pos x="0" y="600"/>
                </a:cxn>
                <a:cxn ang="0">
                  <a:pos x="48" y="600"/>
                </a:cxn>
                <a:cxn ang="0">
                  <a:pos x="48" y="608"/>
                </a:cxn>
                <a:cxn ang="0">
                  <a:pos x="0" y="608"/>
                </a:cxn>
                <a:cxn ang="0">
                  <a:pos x="0" y="60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608">
                  <a:moveTo>
                    <a:pt x="24" y="600"/>
                  </a:moveTo>
                  <a:lnTo>
                    <a:pt x="24" y="30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304"/>
                  </a:lnTo>
                  <a:lnTo>
                    <a:pt x="32" y="600"/>
                  </a:lnTo>
                  <a:lnTo>
                    <a:pt x="24" y="600"/>
                  </a:lnTo>
                  <a:close/>
                  <a:moveTo>
                    <a:pt x="0" y="600"/>
                  </a:moveTo>
                  <a:lnTo>
                    <a:pt x="48" y="600"/>
                  </a:lnTo>
                  <a:lnTo>
                    <a:pt x="48" y="608"/>
                  </a:lnTo>
                  <a:lnTo>
                    <a:pt x="0" y="608"/>
                  </a:lnTo>
                  <a:lnTo>
                    <a:pt x="0" y="600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5338763" y="3357563"/>
              <a:ext cx="76200" cy="776287"/>
            </a:xfrm>
            <a:custGeom>
              <a:avLst/>
              <a:gdLst/>
              <a:ahLst/>
              <a:cxnLst>
                <a:cxn ang="0">
                  <a:pos x="24" y="489"/>
                </a:cxn>
                <a:cxn ang="0">
                  <a:pos x="24" y="249"/>
                </a:cxn>
                <a:cxn ang="0">
                  <a:pos x="24" y="0"/>
                </a:cxn>
                <a:cxn ang="0">
                  <a:pos x="24" y="489"/>
                </a:cxn>
                <a:cxn ang="0">
                  <a:pos x="0" y="489"/>
                </a:cxn>
                <a:cxn ang="0">
                  <a:pos x="48" y="489"/>
                </a:cxn>
                <a:cxn ang="0">
                  <a:pos x="0" y="489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489">
                  <a:moveTo>
                    <a:pt x="24" y="489"/>
                  </a:moveTo>
                  <a:lnTo>
                    <a:pt x="24" y="249"/>
                  </a:lnTo>
                  <a:lnTo>
                    <a:pt x="24" y="0"/>
                  </a:lnTo>
                  <a:lnTo>
                    <a:pt x="24" y="489"/>
                  </a:lnTo>
                  <a:close/>
                  <a:moveTo>
                    <a:pt x="0" y="489"/>
                  </a:moveTo>
                  <a:lnTo>
                    <a:pt x="48" y="489"/>
                  </a:lnTo>
                  <a:lnTo>
                    <a:pt x="0" y="489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5338763" y="3357563"/>
              <a:ext cx="76200" cy="788987"/>
            </a:xfrm>
            <a:custGeom>
              <a:avLst/>
              <a:gdLst/>
              <a:ahLst/>
              <a:cxnLst>
                <a:cxn ang="0">
                  <a:pos x="24" y="489"/>
                </a:cxn>
                <a:cxn ang="0">
                  <a:pos x="24" y="249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249"/>
                </a:cxn>
                <a:cxn ang="0">
                  <a:pos x="32" y="489"/>
                </a:cxn>
                <a:cxn ang="0">
                  <a:pos x="24" y="489"/>
                </a:cxn>
                <a:cxn ang="0">
                  <a:pos x="0" y="489"/>
                </a:cxn>
                <a:cxn ang="0">
                  <a:pos x="48" y="489"/>
                </a:cxn>
                <a:cxn ang="0">
                  <a:pos x="48" y="497"/>
                </a:cxn>
                <a:cxn ang="0">
                  <a:pos x="0" y="497"/>
                </a:cxn>
                <a:cxn ang="0">
                  <a:pos x="0" y="489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497">
                  <a:moveTo>
                    <a:pt x="24" y="489"/>
                  </a:moveTo>
                  <a:lnTo>
                    <a:pt x="24" y="249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249"/>
                  </a:lnTo>
                  <a:lnTo>
                    <a:pt x="32" y="489"/>
                  </a:lnTo>
                  <a:lnTo>
                    <a:pt x="24" y="489"/>
                  </a:lnTo>
                  <a:close/>
                  <a:moveTo>
                    <a:pt x="0" y="489"/>
                  </a:moveTo>
                  <a:lnTo>
                    <a:pt x="48" y="489"/>
                  </a:lnTo>
                  <a:lnTo>
                    <a:pt x="48" y="497"/>
                  </a:lnTo>
                  <a:lnTo>
                    <a:pt x="0" y="497"/>
                  </a:lnTo>
                  <a:lnTo>
                    <a:pt x="0" y="489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5630863" y="3790950"/>
              <a:ext cx="76200" cy="355600"/>
            </a:xfrm>
            <a:custGeom>
              <a:avLst/>
              <a:gdLst/>
              <a:ahLst/>
              <a:cxnLst>
                <a:cxn ang="0">
                  <a:pos x="24" y="224"/>
                </a:cxn>
                <a:cxn ang="0">
                  <a:pos x="24" y="112"/>
                </a:cxn>
                <a:cxn ang="0">
                  <a:pos x="24" y="0"/>
                </a:cxn>
                <a:cxn ang="0">
                  <a:pos x="24" y="224"/>
                </a:cxn>
                <a:cxn ang="0">
                  <a:pos x="0" y="224"/>
                </a:cxn>
                <a:cxn ang="0">
                  <a:pos x="48" y="224"/>
                </a:cxn>
                <a:cxn ang="0">
                  <a:pos x="0" y="224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24">
                  <a:moveTo>
                    <a:pt x="24" y="224"/>
                  </a:moveTo>
                  <a:lnTo>
                    <a:pt x="24" y="112"/>
                  </a:lnTo>
                  <a:lnTo>
                    <a:pt x="24" y="0"/>
                  </a:lnTo>
                  <a:lnTo>
                    <a:pt x="24" y="224"/>
                  </a:lnTo>
                  <a:close/>
                  <a:moveTo>
                    <a:pt x="0" y="224"/>
                  </a:moveTo>
                  <a:lnTo>
                    <a:pt x="48" y="224"/>
                  </a:lnTo>
                  <a:lnTo>
                    <a:pt x="0" y="224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5630863" y="3790950"/>
              <a:ext cx="76200" cy="368300"/>
            </a:xfrm>
            <a:custGeom>
              <a:avLst/>
              <a:gdLst/>
              <a:ahLst/>
              <a:cxnLst>
                <a:cxn ang="0">
                  <a:pos x="24" y="224"/>
                </a:cxn>
                <a:cxn ang="0">
                  <a:pos x="24" y="112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112"/>
                </a:cxn>
                <a:cxn ang="0">
                  <a:pos x="32" y="224"/>
                </a:cxn>
                <a:cxn ang="0">
                  <a:pos x="24" y="224"/>
                </a:cxn>
                <a:cxn ang="0">
                  <a:pos x="0" y="224"/>
                </a:cxn>
                <a:cxn ang="0">
                  <a:pos x="48" y="224"/>
                </a:cxn>
                <a:cxn ang="0">
                  <a:pos x="48" y="232"/>
                </a:cxn>
                <a:cxn ang="0">
                  <a:pos x="0" y="232"/>
                </a:cxn>
                <a:cxn ang="0">
                  <a:pos x="0" y="224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232">
                  <a:moveTo>
                    <a:pt x="24" y="224"/>
                  </a:moveTo>
                  <a:lnTo>
                    <a:pt x="24" y="11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112"/>
                  </a:lnTo>
                  <a:lnTo>
                    <a:pt x="32" y="224"/>
                  </a:lnTo>
                  <a:lnTo>
                    <a:pt x="24" y="224"/>
                  </a:lnTo>
                  <a:close/>
                  <a:moveTo>
                    <a:pt x="0" y="224"/>
                  </a:moveTo>
                  <a:lnTo>
                    <a:pt x="48" y="224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0" y="224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6889750" y="3128963"/>
              <a:ext cx="76200" cy="903287"/>
            </a:xfrm>
            <a:custGeom>
              <a:avLst/>
              <a:gdLst/>
              <a:ahLst/>
              <a:cxnLst>
                <a:cxn ang="0">
                  <a:pos x="24" y="569"/>
                </a:cxn>
                <a:cxn ang="0">
                  <a:pos x="24" y="289"/>
                </a:cxn>
                <a:cxn ang="0">
                  <a:pos x="24" y="0"/>
                </a:cxn>
                <a:cxn ang="0">
                  <a:pos x="24" y="569"/>
                </a:cxn>
                <a:cxn ang="0">
                  <a:pos x="0" y="569"/>
                </a:cxn>
                <a:cxn ang="0">
                  <a:pos x="48" y="569"/>
                </a:cxn>
                <a:cxn ang="0">
                  <a:pos x="0" y="569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569">
                  <a:moveTo>
                    <a:pt x="24" y="569"/>
                  </a:moveTo>
                  <a:lnTo>
                    <a:pt x="24" y="289"/>
                  </a:lnTo>
                  <a:lnTo>
                    <a:pt x="24" y="0"/>
                  </a:lnTo>
                  <a:lnTo>
                    <a:pt x="24" y="569"/>
                  </a:lnTo>
                  <a:close/>
                  <a:moveTo>
                    <a:pt x="0" y="569"/>
                  </a:moveTo>
                  <a:lnTo>
                    <a:pt x="48" y="569"/>
                  </a:lnTo>
                  <a:lnTo>
                    <a:pt x="0" y="569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6889750" y="3128963"/>
              <a:ext cx="76200" cy="915987"/>
            </a:xfrm>
            <a:custGeom>
              <a:avLst/>
              <a:gdLst/>
              <a:ahLst/>
              <a:cxnLst>
                <a:cxn ang="0">
                  <a:pos x="24" y="569"/>
                </a:cxn>
                <a:cxn ang="0">
                  <a:pos x="24" y="289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289"/>
                </a:cxn>
                <a:cxn ang="0">
                  <a:pos x="32" y="569"/>
                </a:cxn>
                <a:cxn ang="0">
                  <a:pos x="24" y="569"/>
                </a:cxn>
                <a:cxn ang="0">
                  <a:pos x="0" y="569"/>
                </a:cxn>
                <a:cxn ang="0">
                  <a:pos x="48" y="569"/>
                </a:cxn>
                <a:cxn ang="0">
                  <a:pos x="48" y="577"/>
                </a:cxn>
                <a:cxn ang="0">
                  <a:pos x="0" y="577"/>
                </a:cxn>
                <a:cxn ang="0">
                  <a:pos x="0" y="569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577">
                  <a:moveTo>
                    <a:pt x="24" y="569"/>
                  </a:moveTo>
                  <a:lnTo>
                    <a:pt x="24" y="289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289"/>
                  </a:lnTo>
                  <a:lnTo>
                    <a:pt x="32" y="569"/>
                  </a:lnTo>
                  <a:lnTo>
                    <a:pt x="24" y="569"/>
                  </a:lnTo>
                  <a:close/>
                  <a:moveTo>
                    <a:pt x="0" y="569"/>
                  </a:moveTo>
                  <a:lnTo>
                    <a:pt x="48" y="569"/>
                  </a:lnTo>
                  <a:lnTo>
                    <a:pt x="48" y="577"/>
                  </a:lnTo>
                  <a:lnTo>
                    <a:pt x="0" y="577"/>
                  </a:lnTo>
                  <a:lnTo>
                    <a:pt x="0" y="569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7308850" y="2214563"/>
              <a:ext cx="76200" cy="1244600"/>
            </a:xfrm>
            <a:custGeom>
              <a:avLst/>
              <a:gdLst/>
              <a:ahLst/>
              <a:cxnLst>
                <a:cxn ang="0">
                  <a:pos x="24" y="784"/>
                </a:cxn>
                <a:cxn ang="0">
                  <a:pos x="24" y="392"/>
                </a:cxn>
                <a:cxn ang="0">
                  <a:pos x="24" y="0"/>
                </a:cxn>
                <a:cxn ang="0">
                  <a:pos x="24" y="784"/>
                </a:cxn>
                <a:cxn ang="0">
                  <a:pos x="0" y="784"/>
                </a:cxn>
                <a:cxn ang="0">
                  <a:pos x="48" y="784"/>
                </a:cxn>
                <a:cxn ang="0">
                  <a:pos x="0" y="784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784">
                  <a:moveTo>
                    <a:pt x="24" y="784"/>
                  </a:moveTo>
                  <a:lnTo>
                    <a:pt x="24" y="392"/>
                  </a:lnTo>
                  <a:lnTo>
                    <a:pt x="24" y="0"/>
                  </a:lnTo>
                  <a:lnTo>
                    <a:pt x="24" y="784"/>
                  </a:lnTo>
                  <a:close/>
                  <a:moveTo>
                    <a:pt x="0" y="784"/>
                  </a:moveTo>
                  <a:lnTo>
                    <a:pt x="48" y="784"/>
                  </a:lnTo>
                  <a:lnTo>
                    <a:pt x="0" y="784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7308850" y="2214563"/>
              <a:ext cx="76200" cy="1257300"/>
            </a:xfrm>
            <a:custGeom>
              <a:avLst/>
              <a:gdLst/>
              <a:ahLst/>
              <a:cxnLst>
                <a:cxn ang="0">
                  <a:pos x="24" y="784"/>
                </a:cxn>
                <a:cxn ang="0">
                  <a:pos x="24" y="392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392"/>
                </a:cxn>
                <a:cxn ang="0">
                  <a:pos x="32" y="784"/>
                </a:cxn>
                <a:cxn ang="0">
                  <a:pos x="24" y="784"/>
                </a:cxn>
                <a:cxn ang="0">
                  <a:pos x="0" y="784"/>
                </a:cxn>
                <a:cxn ang="0">
                  <a:pos x="48" y="784"/>
                </a:cxn>
                <a:cxn ang="0">
                  <a:pos x="48" y="792"/>
                </a:cxn>
                <a:cxn ang="0">
                  <a:pos x="0" y="792"/>
                </a:cxn>
                <a:cxn ang="0">
                  <a:pos x="0" y="784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792">
                  <a:moveTo>
                    <a:pt x="24" y="784"/>
                  </a:moveTo>
                  <a:lnTo>
                    <a:pt x="24" y="39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392"/>
                  </a:lnTo>
                  <a:lnTo>
                    <a:pt x="32" y="784"/>
                  </a:lnTo>
                  <a:lnTo>
                    <a:pt x="24" y="784"/>
                  </a:lnTo>
                  <a:close/>
                  <a:moveTo>
                    <a:pt x="0" y="784"/>
                  </a:moveTo>
                  <a:lnTo>
                    <a:pt x="48" y="784"/>
                  </a:lnTo>
                  <a:lnTo>
                    <a:pt x="48" y="792"/>
                  </a:lnTo>
                  <a:lnTo>
                    <a:pt x="0" y="792"/>
                  </a:lnTo>
                  <a:lnTo>
                    <a:pt x="0" y="784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7385050" y="2074863"/>
              <a:ext cx="76200" cy="1741487"/>
            </a:xfrm>
            <a:custGeom>
              <a:avLst/>
              <a:gdLst/>
              <a:ahLst/>
              <a:cxnLst>
                <a:cxn ang="0">
                  <a:pos x="24" y="1097"/>
                </a:cxn>
                <a:cxn ang="0">
                  <a:pos x="24" y="552"/>
                </a:cxn>
                <a:cxn ang="0">
                  <a:pos x="24" y="0"/>
                </a:cxn>
                <a:cxn ang="0">
                  <a:pos x="24" y="1097"/>
                </a:cxn>
                <a:cxn ang="0">
                  <a:pos x="0" y="1097"/>
                </a:cxn>
                <a:cxn ang="0">
                  <a:pos x="48" y="1097"/>
                </a:cxn>
                <a:cxn ang="0">
                  <a:pos x="0" y="1097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1097">
                  <a:moveTo>
                    <a:pt x="24" y="1097"/>
                  </a:moveTo>
                  <a:lnTo>
                    <a:pt x="24" y="552"/>
                  </a:lnTo>
                  <a:lnTo>
                    <a:pt x="24" y="0"/>
                  </a:lnTo>
                  <a:lnTo>
                    <a:pt x="24" y="1097"/>
                  </a:lnTo>
                  <a:close/>
                  <a:moveTo>
                    <a:pt x="0" y="1097"/>
                  </a:moveTo>
                  <a:lnTo>
                    <a:pt x="48" y="1097"/>
                  </a:lnTo>
                  <a:lnTo>
                    <a:pt x="0" y="1097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7385050" y="2074863"/>
              <a:ext cx="76200" cy="1754187"/>
            </a:xfrm>
            <a:custGeom>
              <a:avLst/>
              <a:gdLst/>
              <a:ahLst/>
              <a:cxnLst>
                <a:cxn ang="0">
                  <a:pos x="24" y="1097"/>
                </a:cxn>
                <a:cxn ang="0">
                  <a:pos x="24" y="552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552"/>
                </a:cxn>
                <a:cxn ang="0">
                  <a:pos x="32" y="1097"/>
                </a:cxn>
                <a:cxn ang="0">
                  <a:pos x="24" y="1097"/>
                </a:cxn>
                <a:cxn ang="0">
                  <a:pos x="0" y="1097"/>
                </a:cxn>
                <a:cxn ang="0">
                  <a:pos x="48" y="1097"/>
                </a:cxn>
                <a:cxn ang="0">
                  <a:pos x="48" y="1105"/>
                </a:cxn>
                <a:cxn ang="0">
                  <a:pos x="0" y="1105"/>
                </a:cxn>
                <a:cxn ang="0">
                  <a:pos x="0" y="1097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1105">
                  <a:moveTo>
                    <a:pt x="24" y="1097"/>
                  </a:moveTo>
                  <a:lnTo>
                    <a:pt x="24" y="55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552"/>
                  </a:lnTo>
                  <a:lnTo>
                    <a:pt x="32" y="1097"/>
                  </a:lnTo>
                  <a:lnTo>
                    <a:pt x="24" y="1097"/>
                  </a:lnTo>
                  <a:close/>
                  <a:moveTo>
                    <a:pt x="0" y="1097"/>
                  </a:moveTo>
                  <a:lnTo>
                    <a:pt x="48" y="1097"/>
                  </a:lnTo>
                  <a:lnTo>
                    <a:pt x="48" y="1105"/>
                  </a:lnTo>
                  <a:lnTo>
                    <a:pt x="0" y="1105"/>
                  </a:lnTo>
                  <a:lnTo>
                    <a:pt x="0" y="1097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4881563" y="4298950"/>
              <a:ext cx="127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4881563" y="4298950"/>
              <a:ext cx="254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5199063" y="2836863"/>
              <a:ext cx="127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5199063" y="2836863"/>
              <a:ext cx="254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5364163" y="3702050"/>
              <a:ext cx="127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5364163" y="3702050"/>
              <a:ext cx="254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72" name="Freeform 32"/>
            <p:cNvSpPr>
              <a:spLocks noEditPoints="1"/>
            </p:cNvSpPr>
            <p:nvPr/>
          </p:nvSpPr>
          <p:spPr bwMode="auto">
            <a:xfrm>
              <a:off x="5668963" y="3930650"/>
              <a:ext cx="127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73" name="Freeform 33"/>
            <p:cNvSpPr>
              <a:spLocks noEditPoints="1"/>
            </p:cNvSpPr>
            <p:nvPr/>
          </p:nvSpPr>
          <p:spPr bwMode="auto">
            <a:xfrm>
              <a:off x="5668963" y="3930650"/>
              <a:ext cx="254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75" name="Freeform 34"/>
            <p:cNvSpPr>
              <a:spLocks noEditPoints="1"/>
            </p:cNvSpPr>
            <p:nvPr/>
          </p:nvSpPr>
          <p:spPr bwMode="auto">
            <a:xfrm>
              <a:off x="6927850" y="3548063"/>
              <a:ext cx="12700" cy="7778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8" y="25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9"/>
                </a:cxn>
                <a:cxn ang="0">
                  <a:pos x="8" y="0"/>
                </a:cxn>
              </a:cxnLst>
              <a:rect l="0" t="0" r="r" b="b"/>
              <a:pathLst>
                <a:path w="8" h="49">
                  <a:moveTo>
                    <a:pt x="0" y="25"/>
                  </a:moveTo>
                  <a:lnTo>
                    <a:pt x="8" y="25"/>
                  </a:lnTo>
                  <a:lnTo>
                    <a:pt x="8" y="25"/>
                  </a:lnTo>
                  <a:lnTo>
                    <a:pt x="0" y="25"/>
                  </a:lnTo>
                  <a:close/>
                  <a:moveTo>
                    <a:pt x="0" y="0"/>
                  </a:moveTo>
                  <a:lnTo>
                    <a:pt x="0" y="49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24" name="Freeform 35"/>
            <p:cNvSpPr>
              <a:spLocks noEditPoints="1"/>
            </p:cNvSpPr>
            <p:nvPr/>
          </p:nvSpPr>
          <p:spPr bwMode="auto">
            <a:xfrm>
              <a:off x="6927850" y="3548063"/>
              <a:ext cx="25400" cy="7778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8" y="25"/>
                </a:cxn>
                <a:cxn ang="0">
                  <a:pos x="8" y="25"/>
                </a:cxn>
                <a:cxn ang="0">
                  <a:pos x="8" y="33"/>
                </a:cxn>
                <a:cxn ang="0">
                  <a:pos x="8" y="33"/>
                </a:cxn>
                <a:cxn ang="0">
                  <a:pos x="0" y="33"/>
                </a:cxn>
                <a:cxn ang="0">
                  <a:pos x="0" y="25"/>
                </a:cxn>
                <a:cxn ang="0">
                  <a:pos x="8" y="0"/>
                </a:cxn>
                <a:cxn ang="0">
                  <a:pos x="8" y="49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9"/>
                </a:cxn>
                <a:cxn ang="0">
                  <a:pos x="8" y="49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9">
                  <a:moveTo>
                    <a:pt x="0" y="25"/>
                  </a:moveTo>
                  <a:lnTo>
                    <a:pt x="8" y="25"/>
                  </a:lnTo>
                  <a:lnTo>
                    <a:pt x="8" y="25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0" y="33"/>
                  </a:lnTo>
                  <a:lnTo>
                    <a:pt x="0" y="25"/>
                  </a:lnTo>
                  <a:close/>
                  <a:moveTo>
                    <a:pt x="8" y="0"/>
                  </a:moveTo>
                  <a:lnTo>
                    <a:pt x="8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9"/>
                  </a:lnTo>
                  <a:lnTo>
                    <a:pt x="8" y="49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25" name="Freeform 36"/>
            <p:cNvSpPr>
              <a:spLocks noEditPoints="1"/>
            </p:cNvSpPr>
            <p:nvPr/>
          </p:nvSpPr>
          <p:spPr bwMode="auto">
            <a:xfrm>
              <a:off x="7334250" y="2798763"/>
              <a:ext cx="127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27" name="Freeform 37"/>
            <p:cNvSpPr>
              <a:spLocks noEditPoints="1"/>
            </p:cNvSpPr>
            <p:nvPr/>
          </p:nvSpPr>
          <p:spPr bwMode="auto">
            <a:xfrm>
              <a:off x="7334250" y="2798763"/>
              <a:ext cx="254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28" name="Freeform 38"/>
            <p:cNvSpPr>
              <a:spLocks noEditPoints="1"/>
            </p:cNvSpPr>
            <p:nvPr/>
          </p:nvSpPr>
          <p:spPr bwMode="auto">
            <a:xfrm>
              <a:off x="7410450" y="2913063"/>
              <a:ext cx="127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29" name="Freeform 39"/>
            <p:cNvSpPr>
              <a:spLocks noEditPoints="1"/>
            </p:cNvSpPr>
            <p:nvPr/>
          </p:nvSpPr>
          <p:spPr bwMode="auto">
            <a:xfrm>
              <a:off x="7410450" y="2913063"/>
              <a:ext cx="254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0" name="Freeform 40"/>
            <p:cNvSpPr>
              <a:spLocks noEditPoints="1"/>
            </p:cNvSpPr>
            <p:nvPr/>
          </p:nvSpPr>
          <p:spPr bwMode="auto">
            <a:xfrm>
              <a:off x="2735263" y="4718050"/>
              <a:ext cx="76200" cy="190500"/>
            </a:xfrm>
            <a:custGeom>
              <a:avLst/>
              <a:gdLst/>
              <a:ahLst/>
              <a:cxnLst>
                <a:cxn ang="0">
                  <a:pos x="24" y="120"/>
                </a:cxn>
                <a:cxn ang="0">
                  <a:pos x="24" y="64"/>
                </a:cxn>
                <a:cxn ang="0">
                  <a:pos x="24" y="0"/>
                </a:cxn>
                <a:cxn ang="0">
                  <a:pos x="24" y="120"/>
                </a:cxn>
                <a:cxn ang="0">
                  <a:pos x="0" y="120"/>
                </a:cxn>
                <a:cxn ang="0">
                  <a:pos x="48" y="120"/>
                </a:cxn>
                <a:cxn ang="0">
                  <a:pos x="0" y="12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120">
                  <a:moveTo>
                    <a:pt x="24" y="120"/>
                  </a:moveTo>
                  <a:lnTo>
                    <a:pt x="24" y="64"/>
                  </a:lnTo>
                  <a:lnTo>
                    <a:pt x="24" y="0"/>
                  </a:lnTo>
                  <a:lnTo>
                    <a:pt x="24" y="120"/>
                  </a:lnTo>
                  <a:close/>
                  <a:moveTo>
                    <a:pt x="0" y="120"/>
                  </a:moveTo>
                  <a:lnTo>
                    <a:pt x="48" y="120"/>
                  </a:lnTo>
                  <a:lnTo>
                    <a:pt x="0" y="120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1" name="Freeform 41"/>
            <p:cNvSpPr>
              <a:spLocks noEditPoints="1"/>
            </p:cNvSpPr>
            <p:nvPr/>
          </p:nvSpPr>
          <p:spPr bwMode="auto">
            <a:xfrm>
              <a:off x="2735263" y="4718050"/>
              <a:ext cx="76200" cy="203200"/>
            </a:xfrm>
            <a:custGeom>
              <a:avLst/>
              <a:gdLst/>
              <a:ahLst/>
              <a:cxnLst>
                <a:cxn ang="0">
                  <a:pos x="24" y="120"/>
                </a:cxn>
                <a:cxn ang="0">
                  <a:pos x="24" y="64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64"/>
                </a:cxn>
                <a:cxn ang="0">
                  <a:pos x="32" y="120"/>
                </a:cxn>
                <a:cxn ang="0">
                  <a:pos x="24" y="120"/>
                </a:cxn>
                <a:cxn ang="0">
                  <a:pos x="0" y="120"/>
                </a:cxn>
                <a:cxn ang="0">
                  <a:pos x="48" y="120"/>
                </a:cxn>
                <a:cxn ang="0">
                  <a:pos x="48" y="128"/>
                </a:cxn>
                <a:cxn ang="0">
                  <a:pos x="0" y="128"/>
                </a:cxn>
                <a:cxn ang="0">
                  <a:pos x="0" y="12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128">
                  <a:moveTo>
                    <a:pt x="24" y="120"/>
                  </a:moveTo>
                  <a:lnTo>
                    <a:pt x="24" y="6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64"/>
                  </a:lnTo>
                  <a:lnTo>
                    <a:pt x="32" y="120"/>
                  </a:lnTo>
                  <a:lnTo>
                    <a:pt x="24" y="120"/>
                  </a:lnTo>
                  <a:close/>
                  <a:moveTo>
                    <a:pt x="0" y="120"/>
                  </a:moveTo>
                  <a:lnTo>
                    <a:pt x="48" y="120"/>
                  </a:lnTo>
                  <a:lnTo>
                    <a:pt x="48" y="128"/>
                  </a:lnTo>
                  <a:lnTo>
                    <a:pt x="0" y="128"/>
                  </a:lnTo>
                  <a:lnTo>
                    <a:pt x="0" y="120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2" name="Freeform 42"/>
            <p:cNvSpPr>
              <a:spLocks noEditPoints="1"/>
            </p:cNvSpPr>
            <p:nvPr/>
          </p:nvSpPr>
          <p:spPr bwMode="auto">
            <a:xfrm>
              <a:off x="3065463" y="4146550"/>
              <a:ext cx="76200" cy="342900"/>
            </a:xfrm>
            <a:custGeom>
              <a:avLst/>
              <a:gdLst/>
              <a:ahLst/>
              <a:cxnLst>
                <a:cxn ang="0">
                  <a:pos x="24" y="216"/>
                </a:cxn>
                <a:cxn ang="0">
                  <a:pos x="24" y="112"/>
                </a:cxn>
                <a:cxn ang="0">
                  <a:pos x="24" y="0"/>
                </a:cxn>
                <a:cxn ang="0">
                  <a:pos x="24" y="216"/>
                </a:cxn>
                <a:cxn ang="0">
                  <a:pos x="0" y="216"/>
                </a:cxn>
                <a:cxn ang="0">
                  <a:pos x="48" y="216"/>
                </a:cxn>
                <a:cxn ang="0">
                  <a:pos x="0" y="216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16">
                  <a:moveTo>
                    <a:pt x="24" y="216"/>
                  </a:moveTo>
                  <a:lnTo>
                    <a:pt x="24" y="112"/>
                  </a:lnTo>
                  <a:lnTo>
                    <a:pt x="24" y="0"/>
                  </a:lnTo>
                  <a:lnTo>
                    <a:pt x="24" y="216"/>
                  </a:lnTo>
                  <a:close/>
                  <a:moveTo>
                    <a:pt x="0" y="216"/>
                  </a:moveTo>
                  <a:lnTo>
                    <a:pt x="48" y="216"/>
                  </a:lnTo>
                  <a:lnTo>
                    <a:pt x="0" y="216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3" name="Freeform 43"/>
            <p:cNvSpPr>
              <a:spLocks noEditPoints="1"/>
            </p:cNvSpPr>
            <p:nvPr/>
          </p:nvSpPr>
          <p:spPr bwMode="auto">
            <a:xfrm>
              <a:off x="3065463" y="4146550"/>
              <a:ext cx="76200" cy="355600"/>
            </a:xfrm>
            <a:custGeom>
              <a:avLst/>
              <a:gdLst/>
              <a:ahLst/>
              <a:cxnLst>
                <a:cxn ang="0">
                  <a:pos x="24" y="216"/>
                </a:cxn>
                <a:cxn ang="0">
                  <a:pos x="24" y="112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112"/>
                </a:cxn>
                <a:cxn ang="0">
                  <a:pos x="32" y="216"/>
                </a:cxn>
                <a:cxn ang="0">
                  <a:pos x="24" y="216"/>
                </a:cxn>
                <a:cxn ang="0">
                  <a:pos x="0" y="216"/>
                </a:cxn>
                <a:cxn ang="0">
                  <a:pos x="48" y="216"/>
                </a:cxn>
                <a:cxn ang="0">
                  <a:pos x="48" y="224"/>
                </a:cxn>
                <a:cxn ang="0">
                  <a:pos x="0" y="224"/>
                </a:cxn>
                <a:cxn ang="0">
                  <a:pos x="0" y="216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224">
                  <a:moveTo>
                    <a:pt x="24" y="216"/>
                  </a:moveTo>
                  <a:lnTo>
                    <a:pt x="24" y="11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112"/>
                  </a:lnTo>
                  <a:lnTo>
                    <a:pt x="32" y="216"/>
                  </a:lnTo>
                  <a:lnTo>
                    <a:pt x="24" y="216"/>
                  </a:lnTo>
                  <a:close/>
                  <a:moveTo>
                    <a:pt x="0" y="216"/>
                  </a:moveTo>
                  <a:lnTo>
                    <a:pt x="48" y="216"/>
                  </a:lnTo>
                  <a:lnTo>
                    <a:pt x="48" y="224"/>
                  </a:lnTo>
                  <a:lnTo>
                    <a:pt x="0" y="224"/>
                  </a:lnTo>
                  <a:lnTo>
                    <a:pt x="0" y="216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4" name="Freeform 44"/>
            <p:cNvSpPr>
              <a:spLocks noEditPoints="1"/>
            </p:cNvSpPr>
            <p:nvPr/>
          </p:nvSpPr>
          <p:spPr bwMode="auto">
            <a:xfrm>
              <a:off x="3217863" y="4184650"/>
              <a:ext cx="76200" cy="508000"/>
            </a:xfrm>
            <a:custGeom>
              <a:avLst/>
              <a:gdLst/>
              <a:ahLst/>
              <a:cxnLst>
                <a:cxn ang="0">
                  <a:pos x="24" y="320"/>
                </a:cxn>
                <a:cxn ang="0">
                  <a:pos x="24" y="160"/>
                </a:cxn>
                <a:cxn ang="0">
                  <a:pos x="24" y="0"/>
                </a:cxn>
                <a:cxn ang="0">
                  <a:pos x="24" y="320"/>
                </a:cxn>
                <a:cxn ang="0">
                  <a:pos x="0" y="320"/>
                </a:cxn>
                <a:cxn ang="0">
                  <a:pos x="48" y="320"/>
                </a:cxn>
                <a:cxn ang="0">
                  <a:pos x="0" y="32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320">
                  <a:moveTo>
                    <a:pt x="24" y="320"/>
                  </a:moveTo>
                  <a:lnTo>
                    <a:pt x="24" y="160"/>
                  </a:lnTo>
                  <a:lnTo>
                    <a:pt x="24" y="0"/>
                  </a:lnTo>
                  <a:lnTo>
                    <a:pt x="24" y="320"/>
                  </a:lnTo>
                  <a:close/>
                  <a:moveTo>
                    <a:pt x="0" y="320"/>
                  </a:moveTo>
                  <a:lnTo>
                    <a:pt x="48" y="320"/>
                  </a:lnTo>
                  <a:lnTo>
                    <a:pt x="0" y="320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5" name="Freeform 45"/>
            <p:cNvSpPr>
              <a:spLocks noEditPoints="1"/>
            </p:cNvSpPr>
            <p:nvPr/>
          </p:nvSpPr>
          <p:spPr bwMode="auto">
            <a:xfrm>
              <a:off x="3217863" y="4184650"/>
              <a:ext cx="76200" cy="520700"/>
            </a:xfrm>
            <a:custGeom>
              <a:avLst/>
              <a:gdLst/>
              <a:ahLst/>
              <a:cxnLst>
                <a:cxn ang="0">
                  <a:pos x="24" y="320"/>
                </a:cxn>
                <a:cxn ang="0">
                  <a:pos x="24" y="16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160"/>
                </a:cxn>
                <a:cxn ang="0">
                  <a:pos x="32" y="320"/>
                </a:cxn>
                <a:cxn ang="0">
                  <a:pos x="24" y="320"/>
                </a:cxn>
                <a:cxn ang="0">
                  <a:pos x="0" y="320"/>
                </a:cxn>
                <a:cxn ang="0">
                  <a:pos x="48" y="320"/>
                </a:cxn>
                <a:cxn ang="0">
                  <a:pos x="48" y="328"/>
                </a:cxn>
                <a:cxn ang="0">
                  <a:pos x="0" y="328"/>
                </a:cxn>
                <a:cxn ang="0">
                  <a:pos x="0" y="32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328">
                  <a:moveTo>
                    <a:pt x="24" y="320"/>
                  </a:moveTo>
                  <a:lnTo>
                    <a:pt x="24" y="16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160"/>
                  </a:lnTo>
                  <a:lnTo>
                    <a:pt x="32" y="320"/>
                  </a:lnTo>
                  <a:lnTo>
                    <a:pt x="24" y="320"/>
                  </a:lnTo>
                  <a:close/>
                  <a:moveTo>
                    <a:pt x="0" y="320"/>
                  </a:moveTo>
                  <a:lnTo>
                    <a:pt x="48" y="320"/>
                  </a:lnTo>
                  <a:lnTo>
                    <a:pt x="48" y="328"/>
                  </a:lnTo>
                  <a:lnTo>
                    <a:pt x="0" y="328"/>
                  </a:lnTo>
                  <a:lnTo>
                    <a:pt x="0" y="320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6" name="Freeform 46"/>
            <p:cNvSpPr>
              <a:spLocks noEditPoints="1"/>
            </p:cNvSpPr>
            <p:nvPr/>
          </p:nvSpPr>
          <p:spPr bwMode="auto">
            <a:xfrm>
              <a:off x="3522663" y="4260850"/>
              <a:ext cx="76200" cy="342900"/>
            </a:xfrm>
            <a:custGeom>
              <a:avLst/>
              <a:gdLst/>
              <a:ahLst/>
              <a:cxnLst>
                <a:cxn ang="0">
                  <a:pos x="24" y="216"/>
                </a:cxn>
                <a:cxn ang="0">
                  <a:pos x="24" y="112"/>
                </a:cxn>
                <a:cxn ang="0">
                  <a:pos x="24" y="0"/>
                </a:cxn>
                <a:cxn ang="0">
                  <a:pos x="24" y="216"/>
                </a:cxn>
                <a:cxn ang="0">
                  <a:pos x="0" y="216"/>
                </a:cxn>
                <a:cxn ang="0">
                  <a:pos x="48" y="216"/>
                </a:cxn>
                <a:cxn ang="0">
                  <a:pos x="0" y="216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16">
                  <a:moveTo>
                    <a:pt x="24" y="216"/>
                  </a:moveTo>
                  <a:lnTo>
                    <a:pt x="24" y="112"/>
                  </a:lnTo>
                  <a:lnTo>
                    <a:pt x="24" y="0"/>
                  </a:lnTo>
                  <a:lnTo>
                    <a:pt x="24" y="216"/>
                  </a:lnTo>
                  <a:close/>
                  <a:moveTo>
                    <a:pt x="0" y="216"/>
                  </a:moveTo>
                  <a:lnTo>
                    <a:pt x="48" y="216"/>
                  </a:lnTo>
                  <a:lnTo>
                    <a:pt x="0" y="216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7" name="Freeform 47"/>
            <p:cNvSpPr>
              <a:spLocks noEditPoints="1"/>
            </p:cNvSpPr>
            <p:nvPr/>
          </p:nvSpPr>
          <p:spPr bwMode="auto">
            <a:xfrm>
              <a:off x="3522663" y="4260850"/>
              <a:ext cx="76200" cy="355600"/>
            </a:xfrm>
            <a:custGeom>
              <a:avLst/>
              <a:gdLst/>
              <a:ahLst/>
              <a:cxnLst>
                <a:cxn ang="0">
                  <a:pos x="24" y="216"/>
                </a:cxn>
                <a:cxn ang="0">
                  <a:pos x="24" y="112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112"/>
                </a:cxn>
                <a:cxn ang="0">
                  <a:pos x="32" y="216"/>
                </a:cxn>
                <a:cxn ang="0">
                  <a:pos x="24" y="216"/>
                </a:cxn>
                <a:cxn ang="0">
                  <a:pos x="0" y="216"/>
                </a:cxn>
                <a:cxn ang="0">
                  <a:pos x="48" y="216"/>
                </a:cxn>
                <a:cxn ang="0">
                  <a:pos x="48" y="224"/>
                </a:cxn>
                <a:cxn ang="0">
                  <a:pos x="0" y="224"/>
                </a:cxn>
                <a:cxn ang="0">
                  <a:pos x="0" y="216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224">
                  <a:moveTo>
                    <a:pt x="24" y="216"/>
                  </a:moveTo>
                  <a:lnTo>
                    <a:pt x="24" y="11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112"/>
                  </a:lnTo>
                  <a:lnTo>
                    <a:pt x="32" y="216"/>
                  </a:lnTo>
                  <a:lnTo>
                    <a:pt x="24" y="216"/>
                  </a:lnTo>
                  <a:close/>
                  <a:moveTo>
                    <a:pt x="0" y="216"/>
                  </a:moveTo>
                  <a:lnTo>
                    <a:pt x="48" y="216"/>
                  </a:lnTo>
                  <a:lnTo>
                    <a:pt x="48" y="224"/>
                  </a:lnTo>
                  <a:lnTo>
                    <a:pt x="0" y="224"/>
                  </a:lnTo>
                  <a:lnTo>
                    <a:pt x="0" y="216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8" name="Freeform 48"/>
            <p:cNvSpPr>
              <a:spLocks noEditPoints="1"/>
            </p:cNvSpPr>
            <p:nvPr/>
          </p:nvSpPr>
          <p:spPr bwMode="auto">
            <a:xfrm>
              <a:off x="4779963" y="4108450"/>
              <a:ext cx="76200" cy="520700"/>
            </a:xfrm>
            <a:custGeom>
              <a:avLst/>
              <a:gdLst/>
              <a:ahLst/>
              <a:cxnLst>
                <a:cxn ang="0">
                  <a:pos x="24" y="328"/>
                </a:cxn>
                <a:cxn ang="0">
                  <a:pos x="24" y="168"/>
                </a:cxn>
                <a:cxn ang="0">
                  <a:pos x="24" y="0"/>
                </a:cxn>
                <a:cxn ang="0">
                  <a:pos x="24" y="328"/>
                </a:cxn>
                <a:cxn ang="0">
                  <a:pos x="0" y="328"/>
                </a:cxn>
                <a:cxn ang="0">
                  <a:pos x="48" y="328"/>
                </a:cxn>
                <a:cxn ang="0">
                  <a:pos x="0" y="328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328">
                  <a:moveTo>
                    <a:pt x="24" y="328"/>
                  </a:moveTo>
                  <a:lnTo>
                    <a:pt x="24" y="168"/>
                  </a:lnTo>
                  <a:lnTo>
                    <a:pt x="24" y="0"/>
                  </a:lnTo>
                  <a:lnTo>
                    <a:pt x="24" y="328"/>
                  </a:lnTo>
                  <a:close/>
                  <a:moveTo>
                    <a:pt x="0" y="328"/>
                  </a:moveTo>
                  <a:lnTo>
                    <a:pt x="48" y="328"/>
                  </a:lnTo>
                  <a:lnTo>
                    <a:pt x="0" y="328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39" name="Freeform 49"/>
            <p:cNvSpPr>
              <a:spLocks noEditPoints="1"/>
            </p:cNvSpPr>
            <p:nvPr/>
          </p:nvSpPr>
          <p:spPr bwMode="auto">
            <a:xfrm>
              <a:off x="4779963" y="4108450"/>
              <a:ext cx="76200" cy="533400"/>
            </a:xfrm>
            <a:custGeom>
              <a:avLst/>
              <a:gdLst/>
              <a:ahLst/>
              <a:cxnLst>
                <a:cxn ang="0">
                  <a:pos x="24" y="328"/>
                </a:cxn>
                <a:cxn ang="0">
                  <a:pos x="24" y="168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168"/>
                </a:cxn>
                <a:cxn ang="0">
                  <a:pos x="32" y="328"/>
                </a:cxn>
                <a:cxn ang="0">
                  <a:pos x="24" y="328"/>
                </a:cxn>
                <a:cxn ang="0">
                  <a:pos x="0" y="328"/>
                </a:cxn>
                <a:cxn ang="0">
                  <a:pos x="48" y="328"/>
                </a:cxn>
                <a:cxn ang="0">
                  <a:pos x="48" y="336"/>
                </a:cxn>
                <a:cxn ang="0">
                  <a:pos x="0" y="336"/>
                </a:cxn>
                <a:cxn ang="0">
                  <a:pos x="0" y="328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336">
                  <a:moveTo>
                    <a:pt x="24" y="328"/>
                  </a:moveTo>
                  <a:lnTo>
                    <a:pt x="24" y="16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168"/>
                  </a:lnTo>
                  <a:lnTo>
                    <a:pt x="32" y="328"/>
                  </a:lnTo>
                  <a:lnTo>
                    <a:pt x="24" y="328"/>
                  </a:lnTo>
                  <a:close/>
                  <a:moveTo>
                    <a:pt x="0" y="328"/>
                  </a:moveTo>
                  <a:lnTo>
                    <a:pt x="48" y="328"/>
                  </a:lnTo>
                  <a:lnTo>
                    <a:pt x="48" y="336"/>
                  </a:lnTo>
                  <a:lnTo>
                    <a:pt x="0" y="336"/>
                  </a:lnTo>
                  <a:lnTo>
                    <a:pt x="0" y="328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0" name="Freeform 50"/>
            <p:cNvSpPr>
              <a:spLocks noEditPoints="1"/>
            </p:cNvSpPr>
            <p:nvPr/>
          </p:nvSpPr>
          <p:spPr bwMode="auto">
            <a:xfrm>
              <a:off x="5199063" y="4108450"/>
              <a:ext cx="76200" cy="520700"/>
            </a:xfrm>
            <a:custGeom>
              <a:avLst/>
              <a:gdLst/>
              <a:ahLst/>
              <a:cxnLst>
                <a:cxn ang="0">
                  <a:pos x="24" y="328"/>
                </a:cxn>
                <a:cxn ang="0">
                  <a:pos x="24" y="168"/>
                </a:cxn>
                <a:cxn ang="0">
                  <a:pos x="24" y="0"/>
                </a:cxn>
                <a:cxn ang="0">
                  <a:pos x="24" y="328"/>
                </a:cxn>
                <a:cxn ang="0">
                  <a:pos x="0" y="328"/>
                </a:cxn>
                <a:cxn ang="0">
                  <a:pos x="48" y="328"/>
                </a:cxn>
                <a:cxn ang="0">
                  <a:pos x="0" y="328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328">
                  <a:moveTo>
                    <a:pt x="24" y="328"/>
                  </a:moveTo>
                  <a:lnTo>
                    <a:pt x="24" y="168"/>
                  </a:lnTo>
                  <a:lnTo>
                    <a:pt x="24" y="0"/>
                  </a:lnTo>
                  <a:lnTo>
                    <a:pt x="24" y="328"/>
                  </a:lnTo>
                  <a:close/>
                  <a:moveTo>
                    <a:pt x="0" y="328"/>
                  </a:moveTo>
                  <a:lnTo>
                    <a:pt x="48" y="328"/>
                  </a:lnTo>
                  <a:lnTo>
                    <a:pt x="0" y="328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1" name="Freeform 51"/>
            <p:cNvSpPr>
              <a:spLocks noEditPoints="1"/>
            </p:cNvSpPr>
            <p:nvPr/>
          </p:nvSpPr>
          <p:spPr bwMode="auto">
            <a:xfrm>
              <a:off x="5199063" y="4108450"/>
              <a:ext cx="76200" cy="533400"/>
            </a:xfrm>
            <a:custGeom>
              <a:avLst/>
              <a:gdLst/>
              <a:ahLst/>
              <a:cxnLst>
                <a:cxn ang="0">
                  <a:pos x="24" y="328"/>
                </a:cxn>
                <a:cxn ang="0">
                  <a:pos x="24" y="168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168"/>
                </a:cxn>
                <a:cxn ang="0">
                  <a:pos x="32" y="328"/>
                </a:cxn>
                <a:cxn ang="0">
                  <a:pos x="24" y="328"/>
                </a:cxn>
                <a:cxn ang="0">
                  <a:pos x="0" y="328"/>
                </a:cxn>
                <a:cxn ang="0">
                  <a:pos x="48" y="328"/>
                </a:cxn>
                <a:cxn ang="0">
                  <a:pos x="48" y="336"/>
                </a:cxn>
                <a:cxn ang="0">
                  <a:pos x="0" y="336"/>
                </a:cxn>
                <a:cxn ang="0">
                  <a:pos x="0" y="328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336">
                  <a:moveTo>
                    <a:pt x="24" y="328"/>
                  </a:moveTo>
                  <a:lnTo>
                    <a:pt x="24" y="16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168"/>
                  </a:lnTo>
                  <a:lnTo>
                    <a:pt x="32" y="328"/>
                  </a:lnTo>
                  <a:lnTo>
                    <a:pt x="24" y="328"/>
                  </a:lnTo>
                  <a:close/>
                  <a:moveTo>
                    <a:pt x="0" y="328"/>
                  </a:moveTo>
                  <a:lnTo>
                    <a:pt x="48" y="328"/>
                  </a:lnTo>
                  <a:lnTo>
                    <a:pt x="48" y="336"/>
                  </a:lnTo>
                  <a:lnTo>
                    <a:pt x="0" y="336"/>
                  </a:lnTo>
                  <a:lnTo>
                    <a:pt x="0" y="328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2" name="Freeform 52"/>
            <p:cNvSpPr>
              <a:spLocks noEditPoints="1"/>
            </p:cNvSpPr>
            <p:nvPr/>
          </p:nvSpPr>
          <p:spPr bwMode="auto">
            <a:xfrm>
              <a:off x="5275263" y="3816350"/>
              <a:ext cx="76200" cy="622300"/>
            </a:xfrm>
            <a:custGeom>
              <a:avLst/>
              <a:gdLst/>
              <a:ahLst/>
              <a:cxnLst>
                <a:cxn ang="0">
                  <a:pos x="24" y="392"/>
                </a:cxn>
                <a:cxn ang="0">
                  <a:pos x="24" y="200"/>
                </a:cxn>
                <a:cxn ang="0">
                  <a:pos x="24" y="0"/>
                </a:cxn>
                <a:cxn ang="0">
                  <a:pos x="24" y="392"/>
                </a:cxn>
                <a:cxn ang="0">
                  <a:pos x="0" y="392"/>
                </a:cxn>
                <a:cxn ang="0">
                  <a:pos x="48" y="392"/>
                </a:cxn>
                <a:cxn ang="0">
                  <a:pos x="0" y="392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392">
                  <a:moveTo>
                    <a:pt x="24" y="392"/>
                  </a:moveTo>
                  <a:lnTo>
                    <a:pt x="24" y="200"/>
                  </a:lnTo>
                  <a:lnTo>
                    <a:pt x="24" y="0"/>
                  </a:lnTo>
                  <a:lnTo>
                    <a:pt x="24" y="392"/>
                  </a:lnTo>
                  <a:close/>
                  <a:moveTo>
                    <a:pt x="0" y="392"/>
                  </a:moveTo>
                  <a:lnTo>
                    <a:pt x="48" y="392"/>
                  </a:lnTo>
                  <a:lnTo>
                    <a:pt x="0" y="392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3" name="Freeform 53"/>
            <p:cNvSpPr>
              <a:spLocks noEditPoints="1"/>
            </p:cNvSpPr>
            <p:nvPr/>
          </p:nvSpPr>
          <p:spPr bwMode="auto">
            <a:xfrm>
              <a:off x="5275263" y="3816350"/>
              <a:ext cx="76200" cy="635000"/>
            </a:xfrm>
            <a:custGeom>
              <a:avLst/>
              <a:gdLst/>
              <a:ahLst/>
              <a:cxnLst>
                <a:cxn ang="0">
                  <a:pos x="24" y="392"/>
                </a:cxn>
                <a:cxn ang="0">
                  <a:pos x="24" y="20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200"/>
                </a:cxn>
                <a:cxn ang="0">
                  <a:pos x="32" y="392"/>
                </a:cxn>
                <a:cxn ang="0">
                  <a:pos x="24" y="392"/>
                </a:cxn>
                <a:cxn ang="0">
                  <a:pos x="0" y="392"/>
                </a:cxn>
                <a:cxn ang="0">
                  <a:pos x="48" y="392"/>
                </a:cxn>
                <a:cxn ang="0">
                  <a:pos x="48" y="400"/>
                </a:cxn>
                <a:cxn ang="0">
                  <a:pos x="0" y="400"/>
                </a:cxn>
                <a:cxn ang="0">
                  <a:pos x="0" y="392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400">
                  <a:moveTo>
                    <a:pt x="24" y="392"/>
                  </a:moveTo>
                  <a:lnTo>
                    <a:pt x="24" y="20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200"/>
                  </a:lnTo>
                  <a:lnTo>
                    <a:pt x="32" y="392"/>
                  </a:lnTo>
                  <a:lnTo>
                    <a:pt x="24" y="392"/>
                  </a:lnTo>
                  <a:close/>
                  <a:moveTo>
                    <a:pt x="0" y="392"/>
                  </a:moveTo>
                  <a:lnTo>
                    <a:pt x="48" y="392"/>
                  </a:lnTo>
                  <a:lnTo>
                    <a:pt x="48" y="400"/>
                  </a:lnTo>
                  <a:lnTo>
                    <a:pt x="0" y="400"/>
                  </a:lnTo>
                  <a:lnTo>
                    <a:pt x="0" y="392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4" name="Freeform 54"/>
            <p:cNvSpPr>
              <a:spLocks noEditPoints="1"/>
            </p:cNvSpPr>
            <p:nvPr/>
          </p:nvSpPr>
          <p:spPr bwMode="auto">
            <a:xfrm>
              <a:off x="2773363" y="4768850"/>
              <a:ext cx="127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5" name="Freeform 55"/>
            <p:cNvSpPr>
              <a:spLocks noEditPoints="1"/>
            </p:cNvSpPr>
            <p:nvPr/>
          </p:nvSpPr>
          <p:spPr bwMode="auto">
            <a:xfrm>
              <a:off x="2773363" y="4768850"/>
              <a:ext cx="254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6" name="Freeform 56"/>
            <p:cNvSpPr>
              <a:spLocks noEditPoints="1"/>
            </p:cNvSpPr>
            <p:nvPr/>
          </p:nvSpPr>
          <p:spPr bwMode="auto">
            <a:xfrm>
              <a:off x="3090863" y="4286250"/>
              <a:ext cx="127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7" name="Freeform 57"/>
            <p:cNvSpPr>
              <a:spLocks noEditPoints="1"/>
            </p:cNvSpPr>
            <p:nvPr/>
          </p:nvSpPr>
          <p:spPr bwMode="auto">
            <a:xfrm>
              <a:off x="3090863" y="4286250"/>
              <a:ext cx="254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8" name="Freeform 58"/>
            <p:cNvSpPr>
              <a:spLocks noEditPoints="1"/>
            </p:cNvSpPr>
            <p:nvPr/>
          </p:nvSpPr>
          <p:spPr bwMode="auto">
            <a:xfrm>
              <a:off x="3255963" y="4400550"/>
              <a:ext cx="127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49" name="Freeform 59"/>
            <p:cNvSpPr>
              <a:spLocks noEditPoints="1"/>
            </p:cNvSpPr>
            <p:nvPr/>
          </p:nvSpPr>
          <p:spPr bwMode="auto">
            <a:xfrm>
              <a:off x="3255963" y="4400550"/>
              <a:ext cx="254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50" name="Freeform 60"/>
            <p:cNvSpPr>
              <a:spLocks noEditPoints="1"/>
            </p:cNvSpPr>
            <p:nvPr/>
          </p:nvSpPr>
          <p:spPr bwMode="auto">
            <a:xfrm>
              <a:off x="3560763" y="4400550"/>
              <a:ext cx="127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51" name="Freeform 61"/>
            <p:cNvSpPr>
              <a:spLocks noEditPoints="1"/>
            </p:cNvSpPr>
            <p:nvPr/>
          </p:nvSpPr>
          <p:spPr bwMode="auto">
            <a:xfrm>
              <a:off x="3560763" y="4400550"/>
              <a:ext cx="254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52" name="Freeform 62"/>
            <p:cNvSpPr>
              <a:spLocks noEditPoints="1"/>
            </p:cNvSpPr>
            <p:nvPr/>
          </p:nvSpPr>
          <p:spPr bwMode="auto">
            <a:xfrm>
              <a:off x="4818063" y="4324350"/>
              <a:ext cx="127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53" name="Freeform 63"/>
            <p:cNvSpPr>
              <a:spLocks noEditPoints="1"/>
            </p:cNvSpPr>
            <p:nvPr/>
          </p:nvSpPr>
          <p:spPr bwMode="auto">
            <a:xfrm>
              <a:off x="4818063" y="4324350"/>
              <a:ext cx="254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54" name="Freeform 64"/>
            <p:cNvSpPr>
              <a:spLocks noEditPoints="1"/>
            </p:cNvSpPr>
            <p:nvPr/>
          </p:nvSpPr>
          <p:spPr bwMode="auto">
            <a:xfrm>
              <a:off x="5224463" y="4337050"/>
              <a:ext cx="127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55" name="Freeform 65"/>
            <p:cNvSpPr>
              <a:spLocks noEditPoints="1"/>
            </p:cNvSpPr>
            <p:nvPr/>
          </p:nvSpPr>
          <p:spPr bwMode="auto">
            <a:xfrm>
              <a:off x="5224463" y="4337050"/>
              <a:ext cx="254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0" name="Freeform 66"/>
            <p:cNvSpPr>
              <a:spLocks noEditPoints="1"/>
            </p:cNvSpPr>
            <p:nvPr/>
          </p:nvSpPr>
          <p:spPr bwMode="auto">
            <a:xfrm>
              <a:off x="5300663" y="4083050"/>
              <a:ext cx="127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1" name="Freeform 67"/>
            <p:cNvSpPr>
              <a:spLocks noEditPoints="1"/>
            </p:cNvSpPr>
            <p:nvPr/>
          </p:nvSpPr>
          <p:spPr bwMode="auto">
            <a:xfrm>
              <a:off x="5300663" y="4083050"/>
              <a:ext cx="254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2" name="Freeform 68"/>
            <p:cNvSpPr>
              <a:spLocks noEditPoints="1"/>
            </p:cNvSpPr>
            <p:nvPr/>
          </p:nvSpPr>
          <p:spPr bwMode="auto">
            <a:xfrm>
              <a:off x="3154363" y="4171950"/>
              <a:ext cx="76200" cy="78740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24" y="248"/>
                </a:cxn>
                <a:cxn ang="0">
                  <a:pos x="24" y="0"/>
                </a:cxn>
                <a:cxn ang="0">
                  <a:pos x="24" y="496"/>
                </a:cxn>
                <a:cxn ang="0">
                  <a:pos x="0" y="496"/>
                </a:cxn>
                <a:cxn ang="0">
                  <a:pos x="48" y="496"/>
                </a:cxn>
                <a:cxn ang="0">
                  <a:pos x="0" y="496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496">
                  <a:moveTo>
                    <a:pt x="24" y="496"/>
                  </a:moveTo>
                  <a:lnTo>
                    <a:pt x="24" y="248"/>
                  </a:lnTo>
                  <a:lnTo>
                    <a:pt x="24" y="0"/>
                  </a:lnTo>
                  <a:lnTo>
                    <a:pt x="24" y="496"/>
                  </a:lnTo>
                  <a:close/>
                  <a:moveTo>
                    <a:pt x="0" y="496"/>
                  </a:moveTo>
                  <a:lnTo>
                    <a:pt x="48" y="496"/>
                  </a:lnTo>
                  <a:lnTo>
                    <a:pt x="0" y="496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3" name="Freeform 69"/>
            <p:cNvSpPr>
              <a:spLocks noEditPoints="1"/>
            </p:cNvSpPr>
            <p:nvPr/>
          </p:nvSpPr>
          <p:spPr bwMode="auto">
            <a:xfrm>
              <a:off x="3154363" y="4171950"/>
              <a:ext cx="76200" cy="80010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24" y="248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248"/>
                </a:cxn>
                <a:cxn ang="0">
                  <a:pos x="32" y="496"/>
                </a:cxn>
                <a:cxn ang="0">
                  <a:pos x="24" y="496"/>
                </a:cxn>
                <a:cxn ang="0">
                  <a:pos x="0" y="496"/>
                </a:cxn>
                <a:cxn ang="0">
                  <a:pos x="48" y="496"/>
                </a:cxn>
                <a:cxn ang="0">
                  <a:pos x="48" y="504"/>
                </a:cxn>
                <a:cxn ang="0">
                  <a:pos x="0" y="504"/>
                </a:cxn>
                <a:cxn ang="0">
                  <a:pos x="0" y="496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8" h="504">
                  <a:moveTo>
                    <a:pt x="24" y="496"/>
                  </a:moveTo>
                  <a:lnTo>
                    <a:pt x="24" y="24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248"/>
                  </a:lnTo>
                  <a:lnTo>
                    <a:pt x="32" y="496"/>
                  </a:lnTo>
                  <a:lnTo>
                    <a:pt x="24" y="496"/>
                  </a:lnTo>
                  <a:close/>
                  <a:moveTo>
                    <a:pt x="0" y="496"/>
                  </a:moveTo>
                  <a:lnTo>
                    <a:pt x="48" y="496"/>
                  </a:lnTo>
                  <a:lnTo>
                    <a:pt x="48" y="504"/>
                  </a:lnTo>
                  <a:lnTo>
                    <a:pt x="0" y="504"/>
                  </a:lnTo>
                  <a:lnTo>
                    <a:pt x="0" y="496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" name="Freeform 70"/>
            <p:cNvSpPr>
              <a:spLocks noEditPoints="1"/>
            </p:cNvSpPr>
            <p:nvPr/>
          </p:nvSpPr>
          <p:spPr bwMode="auto">
            <a:xfrm>
              <a:off x="2862263" y="4095750"/>
              <a:ext cx="127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5" name="Freeform 71"/>
            <p:cNvSpPr>
              <a:spLocks noEditPoints="1"/>
            </p:cNvSpPr>
            <p:nvPr/>
          </p:nvSpPr>
          <p:spPr bwMode="auto">
            <a:xfrm>
              <a:off x="2862263" y="4095750"/>
              <a:ext cx="254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6" name="Freeform 72"/>
            <p:cNvSpPr>
              <a:spLocks noEditPoints="1"/>
            </p:cNvSpPr>
            <p:nvPr/>
          </p:nvSpPr>
          <p:spPr bwMode="auto">
            <a:xfrm>
              <a:off x="3192463" y="4527550"/>
              <a:ext cx="127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7" name="Freeform 73"/>
            <p:cNvSpPr>
              <a:spLocks noEditPoints="1"/>
            </p:cNvSpPr>
            <p:nvPr/>
          </p:nvSpPr>
          <p:spPr bwMode="auto">
            <a:xfrm>
              <a:off x="3192463" y="4527550"/>
              <a:ext cx="254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8" name="Freeform 74"/>
            <p:cNvSpPr>
              <a:spLocks noEditPoints="1"/>
            </p:cNvSpPr>
            <p:nvPr/>
          </p:nvSpPr>
          <p:spPr bwMode="auto">
            <a:xfrm>
              <a:off x="3649663" y="4248150"/>
              <a:ext cx="127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8" y="0"/>
                </a:cxn>
              </a:cxnLst>
              <a:rect l="0" t="0" r="r" b="b"/>
              <a:pathLst>
                <a:path w="8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9" name="Freeform 75"/>
            <p:cNvSpPr>
              <a:spLocks noEditPoints="1"/>
            </p:cNvSpPr>
            <p:nvPr/>
          </p:nvSpPr>
          <p:spPr bwMode="auto">
            <a:xfrm>
              <a:off x="3649663" y="4248150"/>
              <a:ext cx="25400" cy="76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4"/>
                  </a:lnTo>
                  <a:close/>
                  <a:moveTo>
                    <a:pt x="8" y="0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16" y="0"/>
                  </a:moveTo>
                  <a:lnTo>
                    <a:pt x="16" y="48"/>
                  </a:lnTo>
                  <a:lnTo>
                    <a:pt x="8" y="48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0" name="Freeform 76"/>
            <p:cNvSpPr>
              <a:spLocks/>
            </p:cNvSpPr>
            <p:nvPr/>
          </p:nvSpPr>
          <p:spPr bwMode="auto">
            <a:xfrm>
              <a:off x="2595563" y="3319463"/>
              <a:ext cx="3875088" cy="1881187"/>
            </a:xfrm>
            <a:custGeom>
              <a:avLst/>
              <a:gdLst/>
              <a:ahLst/>
              <a:cxnLst>
                <a:cxn ang="0">
                  <a:pos x="72" y="1097"/>
                </a:cxn>
                <a:cxn ang="0">
                  <a:pos x="152" y="1001"/>
                </a:cxn>
                <a:cxn ang="0">
                  <a:pos x="232" y="889"/>
                </a:cxn>
                <a:cxn ang="0">
                  <a:pos x="320" y="761"/>
                </a:cxn>
                <a:cxn ang="0">
                  <a:pos x="400" y="633"/>
                </a:cxn>
                <a:cxn ang="0">
                  <a:pos x="480" y="577"/>
                </a:cxn>
                <a:cxn ang="0">
                  <a:pos x="552" y="521"/>
                </a:cxn>
                <a:cxn ang="0">
                  <a:pos x="640" y="433"/>
                </a:cxn>
                <a:cxn ang="0">
                  <a:pos x="712" y="409"/>
                </a:cxn>
                <a:cxn ang="0">
                  <a:pos x="792" y="457"/>
                </a:cxn>
                <a:cxn ang="0">
                  <a:pos x="872" y="585"/>
                </a:cxn>
                <a:cxn ang="0">
                  <a:pos x="952" y="657"/>
                </a:cxn>
                <a:cxn ang="0">
                  <a:pos x="1032" y="689"/>
                </a:cxn>
                <a:cxn ang="0">
                  <a:pos x="1096" y="697"/>
                </a:cxn>
                <a:cxn ang="0">
                  <a:pos x="1160" y="689"/>
                </a:cxn>
                <a:cxn ang="0">
                  <a:pos x="1224" y="665"/>
                </a:cxn>
                <a:cxn ang="0">
                  <a:pos x="1304" y="617"/>
                </a:cxn>
                <a:cxn ang="0">
                  <a:pos x="1376" y="561"/>
                </a:cxn>
                <a:cxn ang="0">
                  <a:pos x="1448" y="489"/>
                </a:cxn>
                <a:cxn ang="0">
                  <a:pos x="1536" y="393"/>
                </a:cxn>
                <a:cxn ang="0">
                  <a:pos x="1616" y="281"/>
                </a:cxn>
                <a:cxn ang="0">
                  <a:pos x="1696" y="161"/>
                </a:cxn>
                <a:cxn ang="0">
                  <a:pos x="1784" y="96"/>
                </a:cxn>
                <a:cxn ang="0">
                  <a:pos x="1856" y="96"/>
                </a:cxn>
                <a:cxn ang="0">
                  <a:pos x="1920" y="48"/>
                </a:cxn>
                <a:cxn ang="0">
                  <a:pos x="1993" y="8"/>
                </a:cxn>
                <a:cxn ang="0">
                  <a:pos x="2073" y="32"/>
                </a:cxn>
                <a:cxn ang="0">
                  <a:pos x="2161" y="209"/>
                </a:cxn>
                <a:cxn ang="0">
                  <a:pos x="2241" y="369"/>
                </a:cxn>
                <a:cxn ang="0">
                  <a:pos x="2329" y="473"/>
                </a:cxn>
                <a:cxn ang="0">
                  <a:pos x="2393" y="513"/>
                </a:cxn>
                <a:cxn ang="0">
                  <a:pos x="2409" y="537"/>
                </a:cxn>
                <a:cxn ang="0">
                  <a:pos x="2329" y="497"/>
                </a:cxn>
                <a:cxn ang="0">
                  <a:pos x="2249" y="425"/>
                </a:cxn>
                <a:cxn ang="0">
                  <a:pos x="2169" y="273"/>
                </a:cxn>
                <a:cxn ang="0">
                  <a:pos x="2081" y="80"/>
                </a:cxn>
                <a:cxn ang="0">
                  <a:pos x="2017" y="24"/>
                </a:cxn>
                <a:cxn ang="0">
                  <a:pos x="1960" y="48"/>
                </a:cxn>
                <a:cxn ang="0">
                  <a:pos x="1880" y="112"/>
                </a:cxn>
                <a:cxn ang="0">
                  <a:pos x="1800" y="120"/>
                </a:cxn>
                <a:cxn ang="0">
                  <a:pos x="1744" y="152"/>
                </a:cxn>
                <a:cxn ang="0">
                  <a:pos x="1664" y="257"/>
                </a:cxn>
                <a:cxn ang="0">
                  <a:pos x="1576" y="377"/>
                </a:cxn>
                <a:cxn ang="0">
                  <a:pos x="1496" y="473"/>
                </a:cxn>
                <a:cxn ang="0">
                  <a:pos x="1408" y="561"/>
                </a:cxn>
                <a:cxn ang="0">
                  <a:pos x="1336" y="617"/>
                </a:cxn>
                <a:cxn ang="0">
                  <a:pos x="1264" y="673"/>
                </a:cxn>
                <a:cxn ang="0">
                  <a:pos x="1184" y="705"/>
                </a:cxn>
                <a:cxn ang="0">
                  <a:pos x="1112" y="721"/>
                </a:cxn>
                <a:cxn ang="0">
                  <a:pos x="1048" y="721"/>
                </a:cxn>
                <a:cxn ang="0">
                  <a:pos x="968" y="697"/>
                </a:cxn>
                <a:cxn ang="0">
                  <a:pos x="880" y="633"/>
                </a:cxn>
                <a:cxn ang="0">
                  <a:pos x="800" y="505"/>
                </a:cxn>
                <a:cxn ang="0">
                  <a:pos x="728" y="433"/>
                </a:cxn>
                <a:cxn ang="0">
                  <a:pos x="672" y="441"/>
                </a:cxn>
                <a:cxn ang="0">
                  <a:pos x="600" y="513"/>
                </a:cxn>
                <a:cxn ang="0">
                  <a:pos x="512" y="585"/>
                </a:cxn>
                <a:cxn ang="0">
                  <a:pos x="448" y="617"/>
                </a:cxn>
                <a:cxn ang="0">
                  <a:pos x="368" y="729"/>
                </a:cxn>
                <a:cxn ang="0">
                  <a:pos x="280" y="865"/>
                </a:cxn>
                <a:cxn ang="0">
                  <a:pos x="200" y="977"/>
                </a:cxn>
                <a:cxn ang="0">
                  <a:pos x="112" y="1081"/>
                </a:cxn>
                <a:cxn ang="0">
                  <a:pos x="32" y="1161"/>
                </a:cxn>
              </a:cxnLst>
              <a:rect l="0" t="0" r="r" b="b"/>
              <a:pathLst>
                <a:path w="2441" h="1185">
                  <a:moveTo>
                    <a:pt x="0" y="1161"/>
                  </a:moveTo>
                  <a:lnTo>
                    <a:pt x="8" y="1153"/>
                  </a:lnTo>
                  <a:lnTo>
                    <a:pt x="0" y="1161"/>
                  </a:lnTo>
                  <a:lnTo>
                    <a:pt x="8" y="1153"/>
                  </a:lnTo>
                  <a:lnTo>
                    <a:pt x="8" y="1153"/>
                  </a:lnTo>
                  <a:lnTo>
                    <a:pt x="16" y="1145"/>
                  </a:lnTo>
                  <a:lnTo>
                    <a:pt x="16" y="1145"/>
                  </a:lnTo>
                  <a:lnTo>
                    <a:pt x="24" y="1145"/>
                  </a:lnTo>
                  <a:lnTo>
                    <a:pt x="24" y="1137"/>
                  </a:lnTo>
                  <a:lnTo>
                    <a:pt x="24" y="1137"/>
                  </a:lnTo>
                  <a:lnTo>
                    <a:pt x="32" y="1137"/>
                  </a:lnTo>
                  <a:lnTo>
                    <a:pt x="32" y="1137"/>
                  </a:lnTo>
                  <a:lnTo>
                    <a:pt x="32" y="1129"/>
                  </a:lnTo>
                  <a:lnTo>
                    <a:pt x="40" y="1129"/>
                  </a:lnTo>
                  <a:lnTo>
                    <a:pt x="40" y="1121"/>
                  </a:lnTo>
                  <a:lnTo>
                    <a:pt x="40" y="1121"/>
                  </a:lnTo>
                  <a:lnTo>
                    <a:pt x="48" y="1121"/>
                  </a:lnTo>
                  <a:lnTo>
                    <a:pt x="48" y="1113"/>
                  </a:lnTo>
                  <a:lnTo>
                    <a:pt x="56" y="1113"/>
                  </a:lnTo>
                  <a:lnTo>
                    <a:pt x="56" y="1105"/>
                  </a:lnTo>
                  <a:lnTo>
                    <a:pt x="64" y="1105"/>
                  </a:lnTo>
                  <a:lnTo>
                    <a:pt x="64" y="1097"/>
                  </a:lnTo>
                  <a:lnTo>
                    <a:pt x="72" y="1097"/>
                  </a:lnTo>
                  <a:lnTo>
                    <a:pt x="72" y="1089"/>
                  </a:lnTo>
                  <a:lnTo>
                    <a:pt x="72" y="1089"/>
                  </a:lnTo>
                  <a:lnTo>
                    <a:pt x="80" y="1081"/>
                  </a:lnTo>
                  <a:lnTo>
                    <a:pt x="80" y="1081"/>
                  </a:lnTo>
                  <a:lnTo>
                    <a:pt x="88" y="1081"/>
                  </a:lnTo>
                  <a:lnTo>
                    <a:pt x="88" y="1073"/>
                  </a:lnTo>
                  <a:lnTo>
                    <a:pt x="96" y="1073"/>
                  </a:lnTo>
                  <a:lnTo>
                    <a:pt x="96" y="1065"/>
                  </a:lnTo>
                  <a:lnTo>
                    <a:pt x="104" y="1065"/>
                  </a:lnTo>
                  <a:lnTo>
                    <a:pt x="104" y="1057"/>
                  </a:lnTo>
                  <a:lnTo>
                    <a:pt x="112" y="1049"/>
                  </a:lnTo>
                  <a:lnTo>
                    <a:pt x="112" y="1049"/>
                  </a:lnTo>
                  <a:lnTo>
                    <a:pt x="120" y="1041"/>
                  </a:lnTo>
                  <a:lnTo>
                    <a:pt x="120" y="1041"/>
                  </a:lnTo>
                  <a:lnTo>
                    <a:pt x="120" y="1033"/>
                  </a:lnTo>
                  <a:lnTo>
                    <a:pt x="128" y="1033"/>
                  </a:lnTo>
                  <a:lnTo>
                    <a:pt x="128" y="1025"/>
                  </a:lnTo>
                  <a:lnTo>
                    <a:pt x="136" y="1025"/>
                  </a:lnTo>
                  <a:lnTo>
                    <a:pt x="136" y="1017"/>
                  </a:lnTo>
                  <a:lnTo>
                    <a:pt x="144" y="1017"/>
                  </a:lnTo>
                  <a:lnTo>
                    <a:pt x="144" y="1009"/>
                  </a:lnTo>
                  <a:lnTo>
                    <a:pt x="152" y="1001"/>
                  </a:lnTo>
                  <a:lnTo>
                    <a:pt x="152" y="1001"/>
                  </a:lnTo>
                  <a:lnTo>
                    <a:pt x="160" y="993"/>
                  </a:lnTo>
                  <a:lnTo>
                    <a:pt x="160" y="993"/>
                  </a:lnTo>
                  <a:lnTo>
                    <a:pt x="160" y="985"/>
                  </a:lnTo>
                  <a:lnTo>
                    <a:pt x="168" y="977"/>
                  </a:lnTo>
                  <a:lnTo>
                    <a:pt x="168" y="977"/>
                  </a:lnTo>
                  <a:lnTo>
                    <a:pt x="176" y="969"/>
                  </a:lnTo>
                  <a:lnTo>
                    <a:pt x="176" y="969"/>
                  </a:lnTo>
                  <a:lnTo>
                    <a:pt x="184" y="961"/>
                  </a:lnTo>
                  <a:lnTo>
                    <a:pt x="184" y="961"/>
                  </a:lnTo>
                  <a:lnTo>
                    <a:pt x="192" y="953"/>
                  </a:lnTo>
                  <a:lnTo>
                    <a:pt x="192" y="945"/>
                  </a:lnTo>
                  <a:lnTo>
                    <a:pt x="200" y="945"/>
                  </a:lnTo>
                  <a:lnTo>
                    <a:pt x="200" y="937"/>
                  </a:lnTo>
                  <a:lnTo>
                    <a:pt x="200" y="929"/>
                  </a:lnTo>
                  <a:lnTo>
                    <a:pt x="208" y="929"/>
                  </a:lnTo>
                  <a:lnTo>
                    <a:pt x="208" y="921"/>
                  </a:lnTo>
                  <a:lnTo>
                    <a:pt x="216" y="921"/>
                  </a:lnTo>
                  <a:lnTo>
                    <a:pt x="216" y="913"/>
                  </a:lnTo>
                  <a:lnTo>
                    <a:pt x="224" y="905"/>
                  </a:lnTo>
                  <a:lnTo>
                    <a:pt x="224" y="905"/>
                  </a:lnTo>
                  <a:lnTo>
                    <a:pt x="224" y="897"/>
                  </a:lnTo>
                  <a:lnTo>
                    <a:pt x="232" y="889"/>
                  </a:lnTo>
                  <a:lnTo>
                    <a:pt x="232" y="889"/>
                  </a:lnTo>
                  <a:lnTo>
                    <a:pt x="240" y="881"/>
                  </a:lnTo>
                  <a:lnTo>
                    <a:pt x="240" y="873"/>
                  </a:lnTo>
                  <a:lnTo>
                    <a:pt x="248" y="873"/>
                  </a:lnTo>
                  <a:lnTo>
                    <a:pt x="248" y="865"/>
                  </a:lnTo>
                  <a:lnTo>
                    <a:pt x="256" y="857"/>
                  </a:lnTo>
                  <a:lnTo>
                    <a:pt x="256" y="857"/>
                  </a:lnTo>
                  <a:lnTo>
                    <a:pt x="264" y="849"/>
                  </a:lnTo>
                  <a:lnTo>
                    <a:pt x="264" y="841"/>
                  </a:lnTo>
                  <a:lnTo>
                    <a:pt x="264" y="841"/>
                  </a:lnTo>
                  <a:lnTo>
                    <a:pt x="272" y="833"/>
                  </a:lnTo>
                  <a:lnTo>
                    <a:pt x="272" y="825"/>
                  </a:lnTo>
                  <a:lnTo>
                    <a:pt x="280" y="825"/>
                  </a:lnTo>
                  <a:lnTo>
                    <a:pt x="280" y="817"/>
                  </a:lnTo>
                  <a:lnTo>
                    <a:pt x="288" y="809"/>
                  </a:lnTo>
                  <a:lnTo>
                    <a:pt x="288" y="801"/>
                  </a:lnTo>
                  <a:lnTo>
                    <a:pt x="296" y="801"/>
                  </a:lnTo>
                  <a:lnTo>
                    <a:pt x="296" y="793"/>
                  </a:lnTo>
                  <a:lnTo>
                    <a:pt x="304" y="785"/>
                  </a:lnTo>
                  <a:lnTo>
                    <a:pt x="304" y="785"/>
                  </a:lnTo>
                  <a:lnTo>
                    <a:pt x="312" y="777"/>
                  </a:lnTo>
                  <a:lnTo>
                    <a:pt x="312" y="769"/>
                  </a:lnTo>
                  <a:lnTo>
                    <a:pt x="312" y="761"/>
                  </a:lnTo>
                  <a:lnTo>
                    <a:pt x="320" y="761"/>
                  </a:lnTo>
                  <a:lnTo>
                    <a:pt x="320" y="753"/>
                  </a:lnTo>
                  <a:lnTo>
                    <a:pt x="328" y="745"/>
                  </a:lnTo>
                  <a:lnTo>
                    <a:pt x="328" y="737"/>
                  </a:lnTo>
                  <a:lnTo>
                    <a:pt x="336" y="737"/>
                  </a:lnTo>
                  <a:lnTo>
                    <a:pt x="336" y="729"/>
                  </a:lnTo>
                  <a:lnTo>
                    <a:pt x="344" y="721"/>
                  </a:lnTo>
                  <a:lnTo>
                    <a:pt x="344" y="721"/>
                  </a:lnTo>
                  <a:lnTo>
                    <a:pt x="352" y="713"/>
                  </a:lnTo>
                  <a:lnTo>
                    <a:pt x="352" y="705"/>
                  </a:lnTo>
                  <a:lnTo>
                    <a:pt x="352" y="697"/>
                  </a:lnTo>
                  <a:lnTo>
                    <a:pt x="360" y="689"/>
                  </a:lnTo>
                  <a:lnTo>
                    <a:pt x="360" y="689"/>
                  </a:lnTo>
                  <a:lnTo>
                    <a:pt x="368" y="681"/>
                  </a:lnTo>
                  <a:lnTo>
                    <a:pt x="368" y="673"/>
                  </a:lnTo>
                  <a:lnTo>
                    <a:pt x="376" y="665"/>
                  </a:lnTo>
                  <a:lnTo>
                    <a:pt x="376" y="665"/>
                  </a:lnTo>
                  <a:lnTo>
                    <a:pt x="384" y="657"/>
                  </a:lnTo>
                  <a:lnTo>
                    <a:pt x="384" y="649"/>
                  </a:lnTo>
                  <a:lnTo>
                    <a:pt x="392" y="649"/>
                  </a:lnTo>
                  <a:lnTo>
                    <a:pt x="392" y="641"/>
                  </a:lnTo>
                  <a:lnTo>
                    <a:pt x="400" y="641"/>
                  </a:lnTo>
                  <a:lnTo>
                    <a:pt x="400" y="633"/>
                  </a:lnTo>
                  <a:lnTo>
                    <a:pt x="400" y="633"/>
                  </a:lnTo>
                  <a:lnTo>
                    <a:pt x="408" y="625"/>
                  </a:lnTo>
                  <a:lnTo>
                    <a:pt x="408" y="617"/>
                  </a:lnTo>
                  <a:lnTo>
                    <a:pt x="416" y="617"/>
                  </a:lnTo>
                  <a:lnTo>
                    <a:pt x="416" y="609"/>
                  </a:lnTo>
                  <a:lnTo>
                    <a:pt x="424" y="609"/>
                  </a:lnTo>
                  <a:lnTo>
                    <a:pt x="424" y="601"/>
                  </a:lnTo>
                  <a:lnTo>
                    <a:pt x="432" y="601"/>
                  </a:lnTo>
                  <a:lnTo>
                    <a:pt x="432" y="601"/>
                  </a:lnTo>
                  <a:lnTo>
                    <a:pt x="440" y="593"/>
                  </a:lnTo>
                  <a:lnTo>
                    <a:pt x="440" y="593"/>
                  </a:lnTo>
                  <a:lnTo>
                    <a:pt x="440" y="593"/>
                  </a:lnTo>
                  <a:lnTo>
                    <a:pt x="448" y="593"/>
                  </a:lnTo>
                  <a:lnTo>
                    <a:pt x="448" y="585"/>
                  </a:lnTo>
                  <a:lnTo>
                    <a:pt x="448" y="585"/>
                  </a:lnTo>
                  <a:lnTo>
                    <a:pt x="456" y="585"/>
                  </a:lnTo>
                  <a:lnTo>
                    <a:pt x="456" y="585"/>
                  </a:lnTo>
                  <a:lnTo>
                    <a:pt x="464" y="585"/>
                  </a:lnTo>
                  <a:lnTo>
                    <a:pt x="464" y="577"/>
                  </a:lnTo>
                  <a:lnTo>
                    <a:pt x="472" y="577"/>
                  </a:lnTo>
                  <a:lnTo>
                    <a:pt x="472" y="577"/>
                  </a:lnTo>
                  <a:lnTo>
                    <a:pt x="480" y="577"/>
                  </a:lnTo>
                  <a:lnTo>
                    <a:pt x="480" y="577"/>
                  </a:lnTo>
                  <a:lnTo>
                    <a:pt x="480" y="577"/>
                  </a:lnTo>
                  <a:lnTo>
                    <a:pt x="480" y="577"/>
                  </a:lnTo>
                  <a:lnTo>
                    <a:pt x="488" y="569"/>
                  </a:lnTo>
                  <a:lnTo>
                    <a:pt x="488" y="569"/>
                  </a:lnTo>
                  <a:lnTo>
                    <a:pt x="488" y="569"/>
                  </a:lnTo>
                  <a:lnTo>
                    <a:pt x="496" y="569"/>
                  </a:lnTo>
                  <a:lnTo>
                    <a:pt x="496" y="569"/>
                  </a:lnTo>
                  <a:lnTo>
                    <a:pt x="496" y="569"/>
                  </a:lnTo>
                  <a:lnTo>
                    <a:pt x="504" y="561"/>
                  </a:lnTo>
                  <a:lnTo>
                    <a:pt x="504" y="561"/>
                  </a:lnTo>
                  <a:lnTo>
                    <a:pt x="512" y="561"/>
                  </a:lnTo>
                  <a:lnTo>
                    <a:pt x="512" y="561"/>
                  </a:lnTo>
                  <a:lnTo>
                    <a:pt x="512" y="553"/>
                  </a:lnTo>
                  <a:lnTo>
                    <a:pt x="520" y="553"/>
                  </a:lnTo>
                  <a:lnTo>
                    <a:pt x="520" y="553"/>
                  </a:lnTo>
                  <a:lnTo>
                    <a:pt x="528" y="553"/>
                  </a:lnTo>
                  <a:lnTo>
                    <a:pt x="528" y="545"/>
                  </a:lnTo>
                  <a:lnTo>
                    <a:pt x="536" y="545"/>
                  </a:lnTo>
                  <a:lnTo>
                    <a:pt x="536" y="537"/>
                  </a:lnTo>
                  <a:lnTo>
                    <a:pt x="536" y="537"/>
                  </a:lnTo>
                  <a:lnTo>
                    <a:pt x="544" y="537"/>
                  </a:lnTo>
                  <a:lnTo>
                    <a:pt x="544" y="529"/>
                  </a:lnTo>
                  <a:lnTo>
                    <a:pt x="552" y="529"/>
                  </a:lnTo>
                  <a:lnTo>
                    <a:pt x="552" y="521"/>
                  </a:lnTo>
                  <a:lnTo>
                    <a:pt x="560" y="521"/>
                  </a:lnTo>
                  <a:lnTo>
                    <a:pt x="560" y="521"/>
                  </a:lnTo>
                  <a:lnTo>
                    <a:pt x="560" y="513"/>
                  </a:lnTo>
                  <a:lnTo>
                    <a:pt x="568" y="505"/>
                  </a:lnTo>
                  <a:lnTo>
                    <a:pt x="568" y="505"/>
                  </a:lnTo>
                  <a:lnTo>
                    <a:pt x="576" y="505"/>
                  </a:lnTo>
                  <a:lnTo>
                    <a:pt x="576" y="497"/>
                  </a:lnTo>
                  <a:lnTo>
                    <a:pt x="584" y="489"/>
                  </a:lnTo>
                  <a:lnTo>
                    <a:pt x="584" y="489"/>
                  </a:lnTo>
                  <a:lnTo>
                    <a:pt x="592" y="481"/>
                  </a:lnTo>
                  <a:lnTo>
                    <a:pt x="592" y="481"/>
                  </a:lnTo>
                  <a:lnTo>
                    <a:pt x="600" y="473"/>
                  </a:lnTo>
                  <a:lnTo>
                    <a:pt x="600" y="473"/>
                  </a:lnTo>
                  <a:lnTo>
                    <a:pt x="608" y="465"/>
                  </a:lnTo>
                  <a:lnTo>
                    <a:pt x="608" y="465"/>
                  </a:lnTo>
                  <a:lnTo>
                    <a:pt x="608" y="457"/>
                  </a:lnTo>
                  <a:lnTo>
                    <a:pt x="616" y="457"/>
                  </a:lnTo>
                  <a:lnTo>
                    <a:pt x="624" y="449"/>
                  </a:lnTo>
                  <a:lnTo>
                    <a:pt x="624" y="449"/>
                  </a:lnTo>
                  <a:lnTo>
                    <a:pt x="624" y="441"/>
                  </a:lnTo>
                  <a:lnTo>
                    <a:pt x="632" y="441"/>
                  </a:lnTo>
                  <a:lnTo>
                    <a:pt x="632" y="441"/>
                  </a:lnTo>
                  <a:lnTo>
                    <a:pt x="640" y="433"/>
                  </a:lnTo>
                  <a:lnTo>
                    <a:pt x="640" y="433"/>
                  </a:lnTo>
                  <a:lnTo>
                    <a:pt x="640" y="433"/>
                  </a:lnTo>
                  <a:lnTo>
                    <a:pt x="648" y="425"/>
                  </a:lnTo>
                  <a:lnTo>
                    <a:pt x="648" y="425"/>
                  </a:lnTo>
                  <a:lnTo>
                    <a:pt x="656" y="425"/>
                  </a:lnTo>
                  <a:lnTo>
                    <a:pt x="656" y="425"/>
                  </a:lnTo>
                  <a:lnTo>
                    <a:pt x="656" y="417"/>
                  </a:lnTo>
                  <a:lnTo>
                    <a:pt x="664" y="417"/>
                  </a:lnTo>
                  <a:lnTo>
                    <a:pt x="664" y="417"/>
                  </a:lnTo>
                  <a:lnTo>
                    <a:pt x="672" y="417"/>
                  </a:lnTo>
                  <a:lnTo>
                    <a:pt x="672" y="417"/>
                  </a:lnTo>
                  <a:lnTo>
                    <a:pt x="680" y="409"/>
                  </a:lnTo>
                  <a:lnTo>
                    <a:pt x="680" y="409"/>
                  </a:lnTo>
                  <a:lnTo>
                    <a:pt x="688" y="409"/>
                  </a:lnTo>
                  <a:lnTo>
                    <a:pt x="688" y="409"/>
                  </a:lnTo>
                  <a:lnTo>
                    <a:pt x="696" y="409"/>
                  </a:lnTo>
                  <a:lnTo>
                    <a:pt x="696" y="409"/>
                  </a:lnTo>
                  <a:lnTo>
                    <a:pt x="704" y="409"/>
                  </a:lnTo>
                  <a:lnTo>
                    <a:pt x="704" y="409"/>
                  </a:lnTo>
                  <a:lnTo>
                    <a:pt x="712" y="409"/>
                  </a:lnTo>
                  <a:lnTo>
                    <a:pt x="712" y="409"/>
                  </a:lnTo>
                  <a:lnTo>
                    <a:pt x="720" y="409"/>
                  </a:lnTo>
                  <a:lnTo>
                    <a:pt x="712" y="409"/>
                  </a:lnTo>
                  <a:lnTo>
                    <a:pt x="720" y="409"/>
                  </a:lnTo>
                  <a:lnTo>
                    <a:pt x="720" y="409"/>
                  </a:lnTo>
                  <a:lnTo>
                    <a:pt x="728" y="409"/>
                  </a:lnTo>
                  <a:lnTo>
                    <a:pt x="728" y="409"/>
                  </a:lnTo>
                  <a:lnTo>
                    <a:pt x="736" y="409"/>
                  </a:lnTo>
                  <a:lnTo>
                    <a:pt x="736" y="409"/>
                  </a:lnTo>
                  <a:lnTo>
                    <a:pt x="736" y="409"/>
                  </a:lnTo>
                  <a:lnTo>
                    <a:pt x="744" y="417"/>
                  </a:lnTo>
                  <a:lnTo>
                    <a:pt x="744" y="417"/>
                  </a:lnTo>
                  <a:lnTo>
                    <a:pt x="752" y="417"/>
                  </a:lnTo>
                  <a:lnTo>
                    <a:pt x="752" y="417"/>
                  </a:lnTo>
                  <a:lnTo>
                    <a:pt x="752" y="425"/>
                  </a:lnTo>
                  <a:lnTo>
                    <a:pt x="760" y="425"/>
                  </a:lnTo>
                  <a:lnTo>
                    <a:pt x="760" y="425"/>
                  </a:lnTo>
                  <a:lnTo>
                    <a:pt x="760" y="425"/>
                  </a:lnTo>
                  <a:lnTo>
                    <a:pt x="760" y="425"/>
                  </a:lnTo>
                  <a:lnTo>
                    <a:pt x="768" y="433"/>
                  </a:lnTo>
                  <a:lnTo>
                    <a:pt x="768" y="433"/>
                  </a:lnTo>
                  <a:lnTo>
                    <a:pt x="776" y="441"/>
                  </a:lnTo>
                  <a:lnTo>
                    <a:pt x="776" y="441"/>
                  </a:lnTo>
                  <a:lnTo>
                    <a:pt x="784" y="449"/>
                  </a:lnTo>
                  <a:lnTo>
                    <a:pt x="784" y="449"/>
                  </a:lnTo>
                  <a:lnTo>
                    <a:pt x="792" y="457"/>
                  </a:lnTo>
                  <a:lnTo>
                    <a:pt x="792" y="457"/>
                  </a:lnTo>
                  <a:lnTo>
                    <a:pt x="800" y="465"/>
                  </a:lnTo>
                  <a:lnTo>
                    <a:pt x="800" y="473"/>
                  </a:lnTo>
                  <a:lnTo>
                    <a:pt x="808" y="481"/>
                  </a:lnTo>
                  <a:lnTo>
                    <a:pt x="808" y="481"/>
                  </a:lnTo>
                  <a:lnTo>
                    <a:pt x="816" y="489"/>
                  </a:lnTo>
                  <a:lnTo>
                    <a:pt x="816" y="497"/>
                  </a:lnTo>
                  <a:lnTo>
                    <a:pt x="824" y="505"/>
                  </a:lnTo>
                  <a:lnTo>
                    <a:pt x="824" y="513"/>
                  </a:lnTo>
                  <a:lnTo>
                    <a:pt x="824" y="513"/>
                  </a:lnTo>
                  <a:lnTo>
                    <a:pt x="832" y="521"/>
                  </a:lnTo>
                  <a:lnTo>
                    <a:pt x="832" y="529"/>
                  </a:lnTo>
                  <a:lnTo>
                    <a:pt x="840" y="537"/>
                  </a:lnTo>
                  <a:lnTo>
                    <a:pt x="840" y="537"/>
                  </a:lnTo>
                  <a:lnTo>
                    <a:pt x="848" y="545"/>
                  </a:lnTo>
                  <a:lnTo>
                    <a:pt x="848" y="553"/>
                  </a:lnTo>
                  <a:lnTo>
                    <a:pt x="856" y="553"/>
                  </a:lnTo>
                  <a:lnTo>
                    <a:pt x="856" y="561"/>
                  </a:lnTo>
                  <a:lnTo>
                    <a:pt x="856" y="569"/>
                  </a:lnTo>
                  <a:lnTo>
                    <a:pt x="864" y="569"/>
                  </a:lnTo>
                  <a:lnTo>
                    <a:pt x="864" y="577"/>
                  </a:lnTo>
                  <a:lnTo>
                    <a:pt x="872" y="577"/>
                  </a:lnTo>
                  <a:lnTo>
                    <a:pt x="872" y="585"/>
                  </a:lnTo>
                  <a:lnTo>
                    <a:pt x="880" y="593"/>
                  </a:lnTo>
                  <a:lnTo>
                    <a:pt x="880" y="593"/>
                  </a:lnTo>
                  <a:lnTo>
                    <a:pt x="888" y="601"/>
                  </a:lnTo>
                  <a:lnTo>
                    <a:pt x="888" y="601"/>
                  </a:lnTo>
                  <a:lnTo>
                    <a:pt x="888" y="609"/>
                  </a:lnTo>
                  <a:lnTo>
                    <a:pt x="896" y="609"/>
                  </a:lnTo>
                  <a:lnTo>
                    <a:pt x="896" y="617"/>
                  </a:lnTo>
                  <a:lnTo>
                    <a:pt x="904" y="617"/>
                  </a:lnTo>
                  <a:lnTo>
                    <a:pt x="904" y="617"/>
                  </a:lnTo>
                  <a:lnTo>
                    <a:pt x="912" y="625"/>
                  </a:lnTo>
                  <a:lnTo>
                    <a:pt x="912" y="625"/>
                  </a:lnTo>
                  <a:lnTo>
                    <a:pt x="912" y="633"/>
                  </a:lnTo>
                  <a:lnTo>
                    <a:pt x="920" y="633"/>
                  </a:lnTo>
                  <a:lnTo>
                    <a:pt x="920" y="633"/>
                  </a:lnTo>
                  <a:lnTo>
                    <a:pt x="928" y="641"/>
                  </a:lnTo>
                  <a:lnTo>
                    <a:pt x="928" y="641"/>
                  </a:lnTo>
                  <a:lnTo>
                    <a:pt x="936" y="649"/>
                  </a:lnTo>
                  <a:lnTo>
                    <a:pt x="936" y="649"/>
                  </a:lnTo>
                  <a:lnTo>
                    <a:pt x="944" y="649"/>
                  </a:lnTo>
                  <a:lnTo>
                    <a:pt x="944" y="657"/>
                  </a:lnTo>
                  <a:lnTo>
                    <a:pt x="944" y="657"/>
                  </a:lnTo>
                  <a:lnTo>
                    <a:pt x="952" y="657"/>
                  </a:lnTo>
                  <a:lnTo>
                    <a:pt x="952" y="657"/>
                  </a:lnTo>
                  <a:lnTo>
                    <a:pt x="960" y="665"/>
                  </a:lnTo>
                  <a:lnTo>
                    <a:pt x="960" y="665"/>
                  </a:lnTo>
                  <a:lnTo>
                    <a:pt x="968" y="665"/>
                  </a:lnTo>
                  <a:lnTo>
                    <a:pt x="968" y="665"/>
                  </a:lnTo>
                  <a:lnTo>
                    <a:pt x="976" y="673"/>
                  </a:lnTo>
                  <a:lnTo>
                    <a:pt x="976" y="673"/>
                  </a:lnTo>
                  <a:lnTo>
                    <a:pt x="976" y="673"/>
                  </a:lnTo>
                  <a:lnTo>
                    <a:pt x="984" y="673"/>
                  </a:lnTo>
                  <a:lnTo>
                    <a:pt x="984" y="681"/>
                  </a:lnTo>
                  <a:lnTo>
                    <a:pt x="992" y="681"/>
                  </a:lnTo>
                  <a:lnTo>
                    <a:pt x="992" y="681"/>
                  </a:lnTo>
                  <a:lnTo>
                    <a:pt x="1000" y="681"/>
                  </a:lnTo>
                  <a:lnTo>
                    <a:pt x="1000" y="681"/>
                  </a:lnTo>
                  <a:lnTo>
                    <a:pt x="1000" y="681"/>
                  </a:lnTo>
                  <a:lnTo>
                    <a:pt x="1008" y="689"/>
                  </a:lnTo>
                  <a:lnTo>
                    <a:pt x="1008" y="689"/>
                  </a:lnTo>
                  <a:lnTo>
                    <a:pt x="1016" y="689"/>
                  </a:lnTo>
                  <a:lnTo>
                    <a:pt x="1016" y="689"/>
                  </a:lnTo>
                  <a:lnTo>
                    <a:pt x="1016" y="689"/>
                  </a:lnTo>
                  <a:lnTo>
                    <a:pt x="1024" y="689"/>
                  </a:lnTo>
                  <a:lnTo>
                    <a:pt x="1024" y="689"/>
                  </a:lnTo>
                  <a:lnTo>
                    <a:pt x="1024" y="689"/>
                  </a:lnTo>
                  <a:lnTo>
                    <a:pt x="1032" y="689"/>
                  </a:lnTo>
                  <a:lnTo>
                    <a:pt x="1032" y="697"/>
                  </a:lnTo>
                  <a:lnTo>
                    <a:pt x="1040" y="697"/>
                  </a:lnTo>
                  <a:lnTo>
                    <a:pt x="1040" y="697"/>
                  </a:lnTo>
                  <a:lnTo>
                    <a:pt x="1040" y="697"/>
                  </a:lnTo>
                  <a:lnTo>
                    <a:pt x="1048" y="697"/>
                  </a:lnTo>
                  <a:lnTo>
                    <a:pt x="1048" y="697"/>
                  </a:lnTo>
                  <a:lnTo>
                    <a:pt x="1048" y="697"/>
                  </a:lnTo>
                  <a:lnTo>
                    <a:pt x="1056" y="697"/>
                  </a:lnTo>
                  <a:lnTo>
                    <a:pt x="1056" y="697"/>
                  </a:lnTo>
                  <a:lnTo>
                    <a:pt x="1064" y="697"/>
                  </a:lnTo>
                  <a:lnTo>
                    <a:pt x="1064" y="697"/>
                  </a:lnTo>
                  <a:lnTo>
                    <a:pt x="1064" y="697"/>
                  </a:lnTo>
                  <a:lnTo>
                    <a:pt x="1064" y="697"/>
                  </a:lnTo>
                  <a:lnTo>
                    <a:pt x="1072" y="697"/>
                  </a:lnTo>
                  <a:lnTo>
                    <a:pt x="1072" y="697"/>
                  </a:lnTo>
                  <a:lnTo>
                    <a:pt x="1072" y="697"/>
                  </a:lnTo>
                  <a:lnTo>
                    <a:pt x="1072" y="697"/>
                  </a:lnTo>
                  <a:lnTo>
                    <a:pt x="1080" y="697"/>
                  </a:lnTo>
                  <a:lnTo>
                    <a:pt x="1080" y="697"/>
                  </a:lnTo>
                  <a:lnTo>
                    <a:pt x="1088" y="697"/>
                  </a:lnTo>
                  <a:lnTo>
                    <a:pt x="1088" y="697"/>
                  </a:lnTo>
                  <a:lnTo>
                    <a:pt x="1096" y="697"/>
                  </a:lnTo>
                  <a:lnTo>
                    <a:pt x="1096" y="697"/>
                  </a:lnTo>
                  <a:lnTo>
                    <a:pt x="1096" y="697"/>
                  </a:lnTo>
                  <a:lnTo>
                    <a:pt x="1096" y="697"/>
                  </a:lnTo>
                  <a:lnTo>
                    <a:pt x="1104" y="697"/>
                  </a:lnTo>
                  <a:lnTo>
                    <a:pt x="1104" y="697"/>
                  </a:lnTo>
                  <a:lnTo>
                    <a:pt x="1104" y="697"/>
                  </a:lnTo>
                  <a:lnTo>
                    <a:pt x="1104" y="697"/>
                  </a:lnTo>
                  <a:lnTo>
                    <a:pt x="1112" y="697"/>
                  </a:lnTo>
                  <a:lnTo>
                    <a:pt x="1112" y="697"/>
                  </a:lnTo>
                  <a:lnTo>
                    <a:pt x="1120" y="697"/>
                  </a:lnTo>
                  <a:lnTo>
                    <a:pt x="1120" y="697"/>
                  </a:lnTo>
                  <a:lnTo>
                    <a:pt x="1128" y="697"/>
                  </a:lnTo>
                  <a:lnTo>
                    <a:pt x="1128" y="697"/>
                  </a:lnTo>
                  <a:lnTo>
                    <a:pt x="1136" y="697"/>
                  </a:lnTo>
                  <a:lnTo>
                    <a:pt x="1136" y="697"/>
                  </a:lnTo>
                  <a:lnTo>
                    <a:pt x="1136" y="697"/>
                  </a:lnTo>
                  <a:lnTo>
                    <a:pt x="1136" y="689"/>
                  </a:lnTo>
                  <a:lnTo>
                    <a:pt x="1136" y="689"/>
                  </a:lnTo>
                  <a:lnTo>
                    <a:pt x="1144" y="689"/>
                  </a:lnTo>
                  <a:lnTo>
                    <a:pt x="1144" y="689"/>
                  </a:lnTo>
                  <a:lnTo>
                    <a:pt x="1152" y="689"/>
                  </a:lnTo>
                  <a:lnTo>
                    <a:pt x="1152" y="689"/>
                  </a:lnTo>
                  <a:lnTo>
                    <a:pt x="1160" y="689"/>
                  </a:lnTo>
                  <a:lnTo>
                    <a:pt x="1160" y="689"/>
                  </a:lnTo>
                  <a:lnTo>
                    <a:pt x="1168" y="689"/>
                  </a:lnTo>
                  <a:lnTo>
                    <a:pt x="1168" y="689"/>
                  </a:lnTo>
                  <a:lnTo>
                    <a:pt x="1168" y="681"/>
                  </a:lnTo>
                  <a:lnTo>
                    <a:pt x="1176" y="681"/>
                  </a:lnTo>
                  <a:lnTo>
                    <a:pt x="1176" y="681"/>
                  </a:lnTo>
                  <a:lnTo>
                    <a:pt x="1176" y="681"/>
                  </a:lnTo>
                  <a:lnTo>
                    <a:pt x="1176" y="681"/>
                  </a:lnTo>
                  <a:lnTo>
                    <a:pt x="1184" y="681"/>
                  </a:lnTo>
                  <a:lnTo>
                    <a:pt x="1184" y="681"/>
                  </a:lnTo>
                  <a:lnTo>
                    <a:pt x="1192" y="681"/>
                  </a:lnTo>
                  <a:lnTo>
                    <a:pt x="1192" y="673"/>
                  </a:lnTo>
                  <a:lnTo>
                    <a:pt x="1200" y="673"/>
                  </a:lnTo>
                  <a:lnTo>
                    <a:pt x="1200" y="673"/>
                  </a:lnTo>
                  <a:lnTo>
                    <a:pt x="1200" y="673"/>
                  </a:lnTo>
                  <a:lnTo>
                    <a:pt x="1208" y="673"/>
                  </a:lnTo>
                  <a:lnTo>
                    <a:pt x="1208" y="673"/>
                  </a:lnTo>
                  <a:lnTo>
                    <a:pt x="1216" y="665"/>
                  </a:lnTo>
                  <a:lnTo>
                    <a:pt x="1216" y="665"/>
                  </a:lnTo>
                  <a:lnTo>
                    <a:pt x="1224" y="665"/>
                  </a:lnTo>
                  <a:lnTo>
                    <a:pt x="1224" y="665"/>
                  </a:lnTo>
                  <a:lnTo>
                    <a:pt x="1224" y="665"/>
                  </a:lnTo>
                  <a:lnTo>
                    <a:pt x="1232" y="665"/>
                  </a:lnTo>
                  <a:lnTo>
                    <a:pt x="1224" y="665"/>
                  </a:lnTo>
                  <a:lnTo>
                    <a:pt x="1232" y="657"/>
                  </a:lnTo>
                  <a:lnTo>
                    <a:pt x="1232" y="657"/>
                  </a:lnTo>
                  <a:lnTo>
                    <a:pt x="1240" y="657"/>
                  </a:lnTo>
                  <a:lnTo>
                    <a:pt x="1240" y="657"/>
                  </a:lnTo>
                  <a:lnTo>
                    <a:pt x="1248" y="649"/>
                  </a:lnTo>
                  <a:lnTo>
                    <a:pt x="1248" y="649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56" y="641"/>
                  </a:lnTo>
                  <a:lnTo>
                    <a:pt x="1264" y="641"/>
                  </a:lnTo>
                  <a:lnTo>
                    <a:pt x="1264" y="641"/>
                  </a:lnTo>
                  <a:lnTo>
                    <a:pt x="1272" y="641"/>
                  </a:lnTo>
                  <a:lnTo>
                    <a:pt x="1272" y="633"/>
                  </a:lnTo>
                  <a:lnTo>
                    <a:pt x="1272" y="633"/>
                  </a:lnTo>
                  <a:lnTo>
                    <a:pt x="1280" y="633"/>
                  </a:lnTo>
                  <a:lnTo>
                    <a:pt x="1280" y="633"/>
                  </a:lnTo>
                  <a:lnTo>
                    <a:pt x="1280" y="633"/>
                  </a:lnTo>
                  <a:lnTo>
                    <a:pt x="1280" y="633"/>
                  </a:lnTo>
                  <a:lnTo>
                    <a:pt x="1288" y="625"/>
                  </a:lnTo>
                  <a:lnTo>
                    <a:pt x="1288" y="625"/>
                  </a:lnTo>
                  <a:lnTo>
                    <a:pt x="1296" y="625"/>
                  </a:lnTo>
                  <a:lnTo>
                    <a:pt x="1296" y="617"/>
                  </a:lnTo>
                  <a:lnTo>
                    <a:pt x="1304" y="617"/>
                  </a:lnTo>
                  <a:lnTo>
                    <a:pt x="1304" y="617"/>
                  </a:lnTo>
                  <a:lnTo>
                    <a:pt x="1312" y="609"/>
                  </a:lnTo>
                  <a:lnTo>
                    <a:pt x="1312" y="609"/>
                  </a:lnTo>
                  <a:lnTo>
                    <a:pt x="1312" y="609"/>
                  </a:lnTo>
                  <a:lnTo>
                    <a:pt x="1320" y="609"/>
                  </a:lnTo>
                  <a:lnTo>
                    <a:pt x="1320" y="601"/>
                  </a:lnTo>
                  <a:lnTo>
                    <a:pt x="1320" y="601"/>
                  </a:lnTo>
                  <a:lnTo>
                    <a:pt x="1328" y="601"/>
                  </a:lnTo>
                  <a:lnTo>
                    <a:pt x="1328" y="601"/>
                  </a:lnTo>
                  <a:lnTo>
                    <a:pt x="1328" y="601"/>
                  </a:lnTo>
                  <a:lnTo>
                    <a:pt x="1328" y="593"/>
                  </a:lnTo>
                  <a:lnTo>
                    <a:pt x="1336" y="593"/>
                  </a:lnTo>
                  <a:lnTo>
                    <a:pt x="1336" y="593"/>
                  </a:lnTo>
                  <a:lnTo>
                    <a:pt x="1344" y="585"/>
                  </a:lnTo>
                  <a:lnTo>
                    <a:pt x="1344" y="585"/>
                  </a:lnTo>
                  <a:lnTo>
                    <a:pt x="1352" y="585"/>
                  </a:lnTo>
                  <a:lnTo>
                    <a:pt x="1352" y="577"/>
                  </a:lnTo>
                  <a:lnTo>
                    <a:pt x="1352" y="577"/>
                  </a:lnTo>
                  <a:lnTo>
                    <a:pt x="1360" y="569"/>
                  </a:lnTo>
                  <a:lnTo>
                    <a:pt x="1360" y="569"/>
                  </a:lnTo>
                  <a:lnTo>
                    <a:pt x="1368" y="569"/>
                  </a:lnTo>
                  <a:lnTo>
                    <a:pt x="1368" y="561"/>
                  </a:lnTo>
                  <a:lnTo>
                    <a:pt x="1376" y="561"/>
                  </a:lnTo>
                  <a:lnTo>
                    <a:pt x="1376" y="553"/>
                  </a:lnTo>
                  <a:lnTo>
                    <a:pt x="1384" y="553"/>
                  </a:lnTo>
                  <a:lnTo>
                    <a:pt x="1384" y="553"/>
                  </a:lnTo>
                  <a:lnTo>
                    <a:pt x="1384" y="545"/>
                  </a:lnTo>
                  <a:lnTo>
                    <a:pt x="1392" y="545"/>
                  </a:lnTo>
                  <a:lnTo>
                    <a:pt x="1392" y="545"/>
                  </a:lnTo>
                  <a:lnTo>
                    <a:pt x="1392" y="545"/>
                  </a:lnTo>
                  <a:lnTo>
                    <a:pt x="1392" y="537"/>
                  </a:lnTo>
                  <a:lnTo>
                    <a:pt x="1400" y="537"/>
                  </a:lnTo>
                  <a:lnTo>
                    <a:pt x="1400" y="537"/>
                  </a:lnTo>
                  <a:lnTo>
                    <a:pt x="1408" y="529"/>
                  </a:lnTo>
                  <a:lnTo>
                    <a:pt x="1408" y="529"/>
                  </a:lnTo>
                  <a:lnTo>
                    <a:pt x="1416" y="521"/>
                  </a:lnTo>
                  <a:lnTo>
                    <a:pt x="1416" y="521"/>
                  </a:lnTo>
                  <a:lnTo>
                    <a:pt x="1424" y="513"/>
                  </a:lnTo>
                  <a:lnTo>
                    <a:pt x="1424" y="513"/>
                  </a:lnTo>
                  <a:lnTo>
                    <a:pt x="1424" y="505"/>
                  </a:lnTo>
                  <a:lnTo>
                    <a:pt x="1432" y="505"/>
                  </a:lnTo>
                  <a:lnTo>
                    <a:pt x="1432" y="505"/>
                  </a:lnTo>
                  <a:lnTo>
                    <a:pt x="1440" y="497"/>
                  </a:lnTo>
                  <a:lnTo>
                    <a:pt x="1440" y="497"/>
                  </a:lnTo>
                  <a:lnTo>
                    <a:pt x="1448" y="489"/>
                  </a:lnTo>
                  <a:lnTo>
                    <a:pt x="1448" y="489"/>
                  </a:lnTo>
                  <a:lnTo>
                    <a:pt x="1456" y="481"/>
                  </a:lnTo>
                  <a:lnTo>
                    <a:pt x="1456" y="481"/>
                  </a:lnTo>
                  <a:lnTo>
                    <a:pt x="1456" y="473"/>
                  </a:lnTo>
                  <a:lnTo>
                    <a:pt x="1464" y="473"/>
                  </a:lnTo>
                  <a:lnTo>
                    <a:pt x="1464" y="465"/>
                  </a:lnTo>
                  <a:lnTo>
                    <a:pt x="1472" y="465"/>
                  </a:lnTo>
                  <a:lnTo>
                    <a:pt x="1472" y="457"/>
                  </a:lnTo>
                  <a:lnTo>
                    <a:pt x="1480" y="457"/>
                  </a:lnTo>
                  <a:lnTo>
                    <a:pt x="1480" y="449"/>
                  </a:lnTo>
                  <a:lnTo>
                    <a:pt x="1488" y="449"/>
                  </a:lnTo>
                  <a:lnTo>
                    <a:pt x="1488" y="441"/>
                  </a:lnTo>
                  <a:lnTo>
                    <a:pt x="1496" y="441"/>
                  </a:lnTo>
                  <a:lnTo>
                    <a:pt x="1496" y="433"/>
                  </a:lnTo>
                  <a:lnTo>
                    <a:pt x="1496" y="433"/>
                  </a:lnTo>
                  <a:lnTo>
                    <a:pt x="1504" y="425"/>
                  </a:lnTo>
                  <a:lnTo>
                    <a:pt x="1504" y="425"/>
                  </a:lnTo>
                  <a:lnTo>
                    <a:pt x="1512" y="417"/>
                  </a:lnTo>
                  <a:lnTo>
                    <a:pt x="1512" y="417"/>
                  </a:lnTo>
                  <a:lnTo>
                    <a:pt x="1520" y="409"/>
                  </a:lnTo>
                  <a:lnTo>
                    <a:pt x="1520" y="401"/>
                  </a:lnTo>
                  <a:lnTo>
                    <a:pt x="1528" y="401"/>
                  </a:lnTo>
                  <a:lnTo>
                    <a:pt x="1528" y="393"/>
                  </a:lnTo>
                  <a:lnTo>
                    <a:pt x="1536" y="393"/>
                  </a:lnTo>
                  <a:lnTo>
                    <a:pt x="1536" y="385"/>
                  </a:lnTo>
                  <a:lnTo>
                    <a:pt x="1536" y="385"/>
                  </a:lnTo>
                  <a:lnTo>
                    <a:pt x="1544" y="377"/>
                  </a:lnTo>
                  <a:lnTo>
                    <a:pt x="1544" y="377"/>
                  </a:lnTo>
                  <a:lnTo>
                    <a:pt x="1552" y="369"/>
                  </a:lnTo>
                  <a:lnTo>
                    <a:pt x="1552" y="361"/>
                  </a:lnTo>
                  <a:lnTo>
                    <a:pt x="1560" y="361"/>
                  </a:lnTo>
                  <a:lnTo>
                    <a:pt x="1560" y="353"/>
                  </a:lnTo>
                  <a:lnTo>
                    <a:pt x="1568" y="353"/>
                  </a:lnTo>
                  <a:lnTo>
                    <a:pt x="1568" y="345"/>
                  </a:lnTo>
                  <a:lnTo>
                    <a:pt x="1576" y="345"/>
                  </a:lnTo>
                  <a:lnTo>
                    <a:pt x="1576" y="337"/>
                  </a:lnTo>
                  <a:lnTo>
                    <a:pt x="1576" y="329"/>
                  </a:lnTo>
                  <a:lnTo>
                    <a:pt x="1584" y="329"/>
                  </a:lnTo>
                  <a:lnTo>
                    <a:pt x="1584" y="321"/>
                  </a:lnTo>
                  <a:lnTo>
                    <a:pt x="1592" y="321"/>
                  </a:lnTo>
                  <a:lnTo>
                    <a:pt x="1592" y="313"/>
                  </a:lnTo>
                  <a:lnTo>
                    <a:pt x="1600" y="305"/>
                  </a:lnTo>
                  <a:lnTo>
                    <a:pt x="1600" y="305"/>
                  </a:lnTo>
                  <a:lnTo>
                    <a:pt x="1608" y="297"/>
                  </a:lnTo>
                  <a:lnTo>
                    <a:pt x="1608" y="289"/>
                  </a:lnTo>
                  <a:lnTo>
                    <a:pt x="1616" y="289"/>
                  </a:lnTo>
                  <a:lnTo>
                    <a:pt x="1616" y="281"/>
                  </a:lnTo>
                  <a:lnTo>
                    <a:pt x="1624" y="273"/>
                  </a:lnTo>
                  <a:lnTo>
                    <a:pt x="1624" y="273"/>
                  </a:lnTo>
                  <a:lnTo>
                    <a:pt x="1624" y="265"/>
                  </a:lnTo>
                  <a:lnTo>
                    <a:pt x="1632" y="265"/>
                  </a:lnTo>
                  <a:lnTo>
                    <a:pt x="1632" y="257"/>
                  </a:lnTo>
                  <a:lnTo>
                    <a:pt x="1640" y="249"/>
                  </a:lnTo>
                  <a:lnTo>
                    <a:pt x="1640" y="249"/>
                  </a:lnTo>
                  <a:lnTo>
                    <a:pt x="1648" y="241"/>
                  </a:lnTo>
                  <a:lnTo>
                    <a:pt x="1648" y="241"/>
                  </a:lnTo>
                  <a:lnTo>
                    <a:pt x="1648" y="233"/>
                  </a:lnTo>
                  <a:lnTo>
                    <a:pt x="1656" y="225"/>
                  </a:lnTo>
                  <a:lnTo>
                    <a:pt x="1664" y="217"/>
                  </a:lnTo>
                  <a:lnTo>
                    <a:pt x="1664" y="217"/>
                  </a:lnTo>
                  <a:lnTo>
                    <a:pt x="1664" y="209"/>
                  </a:lnTo>
                  <a:lnTo>
                    <a:pt x="1672" y="209"/>
                  </a:lnTo>
                  <a:lnTo>
                    <a:pt x="1672" y="201"/>
                  </a:lnTo>
                  <a:lnTo>
                    <a:pt x="1680" y="193"/>
                  </a:lnTo>
                  <a:lnTo>
                    <a:pt x="1680" y="193"/>
                  </a:lnTo>
                  <a:lnTo>
                    <a:pt x="1688" y="185"/>
                  </a:lnTo>
                  <a:lnTo>
                    <a:pt x="1688" y="177"/>
                  </a:lnTo>
                  <a:lnTo>
                    <a:pt x="1696" y="177"/>
                  </a:lnTo>
                  <a:lnTo>
                    <a:pt x="1696" y="169"/>
                  </a:lnTo>
                  <a:lnTo>
                    <a:pt x="1696" y="161"/>
                  </a:lnTo>
                  <a:lnTo>
                    <a:pt x="1704" y="161"/>
                  </a:lnTo>
                  <a:lnTo>
                    <a:pt x="1704" y="152"/>
                  </a:lnTo>
                  <a:lnTo>
                    <a:pt x="1712" y="152"/>
                  </a:lnTo>
                  <a:lnTo>
                    <a:pt x="1712" y="144"/>
                  </a:lnTo>
                  <a:lnTo>
                    <a:pt x="1720" y="144"/>
                  </a:lnTo>
                  <a:lnTo>
                    <a:pt x="1720" y="136"/>
                  </a:lnTo>
                  <a:lnTo>
                    <a:pt x="1728" y="128"/>
                  </a:lnTo>
                  <a:lnTo>
                    <a:pt x="1728" y="128"/>
                  </a:lnTo>
                  <a:lnTo>
                    <a:pt x="1736" y="128"/>
                  </a:lnTo>
                  <a:lnTo>
                    <a:pt x="1736" y="120"/>
                  </a:lnTo>
                  <a:lnTo>
                    <a:pt x="1744" y="120"/>
                  </a:lnTo>
                  <a:lnTo>
                    <a:pt x="1744" y="112"/>
                  </a:lnTo>
                  <a:lnTo>
                    <a:pt x="1752" y="112"/>
                  </a:lnTo>
                  <a:lnTo>
                    <a:pt x="1752" y="112"/>
                  </a:lnTo>
                  <a:lnTo>
                    <a:pt x="1752" y="112"/>
                  </a:lnTo>
                  <a:lnTo>
                    <a:pt x="1760" y="112"/>
                  </a:lnTo>
                  <a:lnTo>
                    <a:pt x="1760" y="104"/>
                  </a:lnTo>
                  <a:lnTo>
                    <a:pt x="1760" y="104"/>
                  </a:lnTo>
                  <a:lnTo>
                    <a:pt x="1768" y="104"/>
                  </a:lnTo>
                  <a:lnTo>
                    <a:pt x="1768" y="104"/>
                  </a:lnTo>
                  <a:lnTo>
                    <a:pt x="1776" y="104"/>
                  </a:lnTo>
                  <a:lnTo>
                    <a:pt x="1776" y="104"/>
                  </a:lnTo>
                  <a:lnTo>
                    <a:pt x="1784" y="96"/>
                  </a:lnTo>
                  <a:lnTo>
                    <a:pt x="1784" y="96"/>
                  </a:lnTo>
                  <a:lnTo>
                    <a:pt x="1792" y="96"/>
                  </a:lnTo>
                  <a:lnTo>
                    <a:pt x="1792" y="96"/>
                  </a:lnTo>
                  <a:lnTo>
                    <a:pt x="1792" y="96"/>
                  </a:lnTo>
                  <a:lnTo>
                    <a:pt x="1800" y="96"/>
                  </a:lnTo>
                  <a:lnTo>
                    <a:pt x="1800" y="96"/>
                  </a:lnTo>
                  <a:lnTo>
                    <a:pt x="1808" y="96"/>
                  </a:lnTo>
                  <a:lnTo>
                    <a:pt x="1808" y="96"/>
                  </a:lnTo>
                  <a:lnTo>
                    <a:pt x="1816" y="96"/>
                  </a:lnTo>
                  <a:lnTo>
                    <a:pt x="1816" y="104"/>
                  </a:lnTo>
                  <a:lnTo>
                    <a:pt x="1824" y="104"/>
                  </a:lnTo>
                  <a:lnTo>
                    <a:pt x="1824" y="104"/>
                  </a:lnTo>
                  <a:lnTo>
                    <a:pt x="1824" y="104"/>
                  </a:lnTo>
                  <a:lnTo>
                    <a:pt x="1832" y="104"/>
                  </a:lnTo>
                  <a:lnTo>
                    <a:pt x="1824" y="104"/>
                  </a:lnTo>
                  <a:lnTo>
                    <a:pt x="1832" y="104"/>
                  </a:lnTo>
                  <a:lnTo>
                    <a:pt x="1832" y="104"/>
                  </a:lnTo>
                  <a:lnTo>
                    <a:pt x="1840" y="96"/>
                  </a:lnTo>
                  <a:lnTo>
                    <a:pt x="1840" y="96"/>
                  </a:lnTo>
                  <a:lnTo>
                    <a:pt x="1848" y="96"/>
                  </a:lnTo>
                  <a:lnTo>
                    <a:pt x="1848" y="96"/>
                  </a:lnTo>
                  <a:lnTo>
                    <a:pt x="1848" y="96"/>
                  </a:lnTo>
                  <a:lnTo>
                    <a:pt x="1856" y="96"/>
                  </a:lnTo>
                  <a:lnTo>
                    <a:pt x="1856" y="96"/>
                  </a:lnTo>
                  <a:lnTo>
                    <a:pt x="1856" y="96"/>
                  </a:lnTo>
                  <a:lnTo>
                    <a:pt x="1856" y="96"/>
                  </a:lnTo>
                  <a:lnTo>
                    <a:pt x="1864" y="96"/>
                  </a:lnTo>
                  <a:lnTo>
                    <a:pt x="1864" y="88"/>
                  </a:lnTo>
                  <a:lnTo>
                    <a:pt x="1872" y="88"/>
                  </a:lnTo>
                  <a:lnTo>
                    <a:pt x="1872" y="88"/>
                  </a:lnTo>
                  <a:lnTo>
                    <a:pt x="1872" y="88"/>
                  </a:lnTo>
                  <a:lnTo>
                    <a:pt x="1872" y="88"/>
                  </a:lnTo>
                  <a:lnTo>
                    <a:pt x="1880" y="80"/>
                  </a:lnTo>
                  <a:lnTo>
                    <a:pt x="1880" y="80"/>
                  </a:lnTo>
                  <a:lnTo>
                    <a:pt x="1888" y="80"/>
                  </a:lnTo>
                  <a:lnTo>
                    <a:pt x="1888" y="80"/>
                  </a:lnTo>
                  <a:lnTo>
                    <a:pt x="1888" y="72"/>
                  </a:lnTo>
                  <a:lnTo>
                    <a:pt x="1896" y="72"/>
                  </a:lnTo>
                  <a:lnTo>
                    <a:pt x="1896" y="72"/>
                  </a:lnTo>
                  <a:lnTo>
                    <a:pt x="1904" y="64"/>
                  </a:lnTo>
                  <a:lnTo>
                    <a:pt x="1904" y="64"/>
                  </a:lnTo>
                  <a:lnTo>
                    <a:pt x="1904" y="64"/>
                  </a:lnTo>
                  <a:lnTo>
                    <a:pt x="1904" y="64"/>
                  </a:lnTo>
                  <a:lnTo>
                    <a:pt x="1912" y="56"/>
                  </a:lnTo>
                  <a:lnTo>
                    <a:pt x="1912" y="56"/>
                  </a:lnTo>
                  <a:lnTo>
                    <a:pt x="1920" y="48"/>
                  </a:lnTo>
                  <a:lnTo>
                    <a:pt x="1920" y="48"/>
                  </a:lnTo>
                  <a:lnTo>
                    <a:pt x="1920" y="48"/>
                  </a:lnTo>
                  <a:lnTo>
                    <a:pt x="1928" y="40"/>
                  </a:lnTo>
                  <a:lnTo>
                    <a:pt x="1928" y="40"/>
                  </a:lnTo>
                  <a:lnTo>
                    <a:pt x="1936" y="40"/>
                  </a:lnTo>
                  <a:lnTo>
                    <a:pt x="1936" y="32"/>
                  </a:lnTo>
                  <a:lnTo>
                    <a:pt x="1944" y="32"/>
                  </a:lnTo>
                  <a:lnTo>
                    <a:pt x="1944" y="24"/>
                  </a:lnTo>
                  <a:lnTo>
                    <a:pt x="1952" y="24"/>
                  </a:lnTo>
                  <a:lnTo>
                    <a:pt x="1952" y="24"/>
                  </a:lnTo>
                  <a:lnTo>
                    <a:pt x="1952" y="24"/>
                  </a:lnTo>
                  <a:lnTo>
                    <a:pt x="1960" y="16"/>
                  </a:lnTo>
                  <a:lnTo>
                    <a:pt x="1960" y="16"/>
                  </a:lnTo>
                  <a:lnTo>
                    <a:pt x="1968" y="16"/>
                  </a:lnTo>
                  <a:lnTo>
                    <a:pt x="1968" y="16"/>
                  </a:lnTo>
                  <a:lnTo>
                    <a:pt x="1968" y="16"/>
                  </a:lnTo>
                  <a:lnTo>
                    <a:pt x="1977" y="8"/>
                  </a:lnTo>
                  <a:lnTo>
                    <a:pt x="1977" y="8"/>
                  </a:lnTo>
                  <a:lnTo>
                    <a:pt x="1985" y="8"/>
                  </a:lnTo>
                  <a:lnTo>
                    <a:pt x="1985" y="8"/>
                  </a:lnTo>
                  <a:lnTo>
                    <a:pt x="1985" y="8"/>
                  </a:lnTo>
                  <a:lnTo>
                    <a:pt x="1993" y="8"/>
                  </a:lnTo>
                  <a:lnTo>
                    <a:pt x="1993" y="8"/>
                  </a:lnTo>
                  <a:lnTo>
                    <a:pt x="2001" y="8"/>
                  </a:lnTo>
                  <a:lnTo>
                    <a:pt x="2001" y="0"/>
                  </a:lnTo>
                  <a:lnTo>
                    <a:pt x="2009" y="0"/>
                  </a:lnTo>
                  <a:lnTo>
                    <a:pt x="2009" y="0"/>
                  </a:lnTo>
                  <a:lnTo>
                    <a:pt x="2009" y="0"/>
                  </a:lnTo>
                  <a:lnTo>
                    <a:pt x="2017" y="0"/>
                  </a:lnTo>
                  <a:lnTo>
                    <a:pt x="2017" y="0"/>
                  </a:lnTo>
                  <a:lnTo>
                    <a:pt x="2025" y="0"/>
                  </a:lnTo>
                  <a:lnTo>
                    <a:pt x="2025" y="8"/>
                  </a:lnTo>
                  <a:lnTo>
                    <a:pt x="2033" y="8"/>
                  </a:lnTo>
                  <a:lnTo>
                    <a:pt x="2033" y="8"/>
                  </a:lnTo>
                  <a:lnTo>
                    <a:pt x="2033" y="8"/>
                  </a:lnTo>
                  <a:lnTo>
                    <a:pt x="2041" y="8"/>
                  </a:lnTo>
                  <a:lnTo>
                    <a:pt x="2041" y="8"/>
                  </a:lnTo>
                  <a:lnTo>
                    <a:pt x="2049" y="8"/>
                  </a:lnTo>
                  <a:lnTo>
                    <a:pt x="2049" y="16"/>
                  </a:lnTo>
                  <a:lnTo>
                    <a:pt x="2049" y="16"/>
                  </a:lnTo>
                  <a:lnTo>
                    <a:pt x="2057" y="16"/>
                  </a:lnTo>
                  <a:lnTo>
                    <a:pt x="2057" y="16"/>
                  </a:lnTo>
                  <a:lnTo>
                    <a:pt x="2065" y="24"/>
                  </a:lnTo>
                  <a:lnTo>
                    <a:pt x="2065" y="24"/>
                  </a:lnTo>
                  <a:lnTo>
                    <a:pt x="2073" y="32"/>
                  </a:lnTo>
                  <a:lnTo>
                    <a:pt x="2073" y="32"/>
                  </a:lnTo>
                  <a:lnTo>
                    <a:pt x="2081" y="40"/>
                  </a:lnTo>
                  <a:lnTo>
                    <a:pt x="2081" y="40"/>
                  </a:lnTo>
                  <a:lnTo>
                    <a:pt x="2089" y="48"/>
                  </a:lnTo>
                  <a:lnTo>
                    <a:pt x="2089" y="56"/>
                  </a:lnTo>
                  <a:lnTo>
                    <a:pt x="2097" y="56"/>
                  </a:lnTo>
                  <a:lnTo>
                    <a:pt x="2097" y="64"/>
                  </a:lnTo>
                  <a:lnTo>
                    <a:pt x="2105" y="72"/>
                  </a:lnTo>
                  <a:lnTo>
                    <a:pt x="2105" y="80"/>
                  </a:lnTo>
                  <a:lnTo>
                    <a:pt x="2113" y="80"/>
                  </a:lnTo>
                  <a:lnTo>
                    <a:pt x="2113" y="88"/>
                  </a:lnTo>
                  <a:lnTo>
                    <a:pt x="2121" y="96"/>
                  </a:lnTo>
                  <a:lnTo>
                    <a:pt x="2121" y="104"/>
                  </a:lnTo>
                  <a:lnTo>
                    <a:pt x="2129" y="112"/>
                  </a:lnTo>
                  <a:lnTo>
                    <a:pt x="2129" y="120"/>
                  </a:lnTo>
                  <a:lnTo>
                    <a:pt x="2137" y="128"/>
                  </a:lnTo>
                  <a:lnTo>
                    <a:pt x="2137" y="136"/>
                  </a:lnTo>
                  <a:lnTo>
                    <a:pt x="2137" y="152"/>
                  </a:lnTo>
                  <a:lnTo>
                    <a:pt x="2145" y="161"/>
                  </a:lnTo>
                  <a:lnTo>
                    <a:pt x="2145" y="169"/>
                  </a:lnTo>
                  <a:lnTo>
                    <a:pt x="2153" y="177"/>
                  </a:lnTo>
                  <a:lnTo>
                    <a:pt x="2153" y="185"/>
                  </a:lnTo>
                  <a:lnTo>
                    <a:pt x="2161" y="201"/>
                  </a:lnTo>
                  <a:lnTo>
                    <a:pt x="2161" y="209"/>
                  </a:lnTo>
                  <a:lnTo>
                    <a:pt x="2169" y="217"/>
                  </a:lnTo>
                  <a:lnTo>
                    <a:pt x="2169" y="225"/>
                  </a:lnTo>
                  <a:lnTo>
                    <a:pt x="2177" y="233"/>
                  </a:lnTo>
                  <a:lnTo>
                    <a:pt x="2177" y="241"/>
                  </a:lnTo>
                  <a:lnTo>
                    <a:pt x="2177" y="249"/>
                  </a:lnTo>
                  <a:lnTo>
                    <a:pt x="2185" y="257"/>
                  </a:lnTo>
                  <a:lnTo>
                    <a:pt x="2185" y="265"/>
                  </a:lnTo>
                  <a:lnTo>
                    <a:pt x="2193" y="273"/>
                  </a:lnTo>
                  <a:lnTo>
                    <a:pt x="2193" y="281"/>
                  </a:lnTo>
                  <a:lnTo>
                    <a:pt x="2201" y="289"/>
                  </a:lnTo>
                  <a:lnTo>
                    <a:pt x="2201" y="297"/>
                  </a:lnTo>
                  <a:lnTo>
                    <a:pt x="2209" y="305"/>
                  </a:lnTo>
                  <a:lnTo>
                    <a:pt x="2209" y="313"/>
                  </a:lnTo>
                  <a:lnTo>
                    <a:pt x="2209" y="321"/>
                  </a:lnTo>
                  <a:lnTo>
                    <a:pt x="2217" y="329"/>
                  </a:lnTo>
                  <a:lnTo>
                    <a:pt x="2217" y="329"/>
                  </a:lnTo>
                  <a:lnTo>
                    <a:pt x="2225" y="337"/>
                  </a:lnTo>
                  <a:lnTo>
                    <a:pt x="2225" y="345"/>
                  </a:lnTo>
                  <a:lnTo>
                    <a:pt x="2233" y="353"/>
                  </a:lnTo>
                  <a:lnTo>
                    <a:pt x="2233" y="353"/>
                  </a:lnTo>
                  <a:lnTo>
                    <a:pt x="2241" y="361"/>
                  </a:lnTo>
                  <a:lnTo>
                    <a:pt x="2241" y="369"/>
                  </a:lnTo>
                  <a:lnTo>
                    <a:pt x="2241" y="369"/>
                  </a:lnTo>
                  <a:lnTo>
                    <a:pt x="2249" y="377"/>
                  </a:lnTo>
                  <a:lnTo>
                    <a:pt x="2249" y="385"/>
                  </a:lnTo>
                  <a:lnTo>
                    <a:pt x="2257" y="393"/>
                  </a:lnTo>
                  <a:lnTo>
                    <a:pt x="2257" y="393"/>
                  </a:lnTo>
                  <a:lnTo>
                    <a:pt x="2265" y="401"/>
                  </a:lnTo>
                  <a:lnTo>
                    <a:pt x="2265" y="401"/>
                  </a:lnTo>
                  <a:lnTo>
                    <a:pt x="2273" y="409"/>
                  </a:lnTo>
                  <a:lnTo>
                    <a:pt x="2273" y="417"/>
                  </a:lnTo>
                  <a:lnTo>
                    <a:pt x="2273" y="417"/>
                  </a:lnTo>
                  <a:lnTo>
                    <a:pt x="2281" y="425"/>
                  </a:lnTo>
                  <a:lnTo>
                    <a:pt x="2281" y="425"/>
                  </a:lnTo>
                  <a:lnTo>
                    <a:pt x="2289" y="433"/>
                  </a:lnTo>
                  <a:lnTo>
                    <a:pt x="2289" y="433"/>
                  </a:lnTo>
                  <a:lnTo>
                    <a:pt x="2297" y="441"/>
                  </a:lnTo>
                  <a:lnTo>
                    <a:pt x="2297" y="441"/>
                  </a:lnTo>
                  <a:lnTo>
                    <a:pt x="2305" y="449"/>
                  </a:lnTo>
                  <a:lnTo>
                    <a:pt x="2305" y="449"/>
                  </a:lnTo>
                  <a:lnTo>
                    <a:pt x="2305" y="449"/>
                  </a:lnTo>
                  <a:lnTo>
                    <a:pt x="2313" y="457"/>
                  </a:lnTo>
                  <a:lnTo>
                    <a:pt x="2313" y="457"/>
                  </a:lnTo>
                  <a:lnTo>
                    <a:pt x="2321" y="465"/>
                  </a:lnTo>
                  <a:lnTo>
                    <a:pt x="2321" y="465"/>
                  </a:lnTo>
                  <a:lnTo>
                    <a:pt x="2329" y="473"/>
                  </a:lnTo>
                  <a:lnTo>
                    <a:pt x="2329" y="473"/>
                  </a:lnTo>
                  <a:lnTo>
                    <a:pt x="2329" y="473"/>
                  </a:lnTo>
                  <a:lnTo>
                    <a:pt x="2329" y="473"/>
                  </a:lnTo>
                  <a:lnTo>
                    <a:pt x="2337" y="473"/>
                  </a:lnTo>
                  <a:lnTo>
                    <a:pt x="2337" y="481"/>
                  </a:lnTo>
                  <a:lnTo>
                    <a:pt x="2337" y="481"/>
                  </a:lnTo>
                  <a:lnTo>
                    <a:pt x="2337" y="481"/>
                  </a:lnTo>
                  <a:lnTo>
                    <a:pt x="2345" y="481"/>
                  </a:lnTo>
                  <a:lnTo>
                    <a:pt x="2345" y="481"/>
                  </a:lnTo>
                  <a:lnTo>
                    <a:pt x="2353" y="489"/>
                  </a:lnTo>
                  <a:lnTo>
                    <a:pt x="2353" y="489"/>
                  </a:lnTo>
                  <a:lnTo>
                    <a:pt x="2361" y="489"/>
                  </a:lnTo>
                  <a:lnTo>
                    <a:pt x="2361" y="497"/>
                  </a:lnTo>
                  <a:lnTo>
                    <a:pt x="2361" y="497"/>
                  </a:lnTo>
                  <a:lnTo>
                    <a:pt x="2369" y="497"/>
                  </a:lnTo>
                  <a:lnTo>
                    <a:pt x="2369" y="497"/>
                  </a:lnTo>
                  <a:lnTo>
                    <a:pt x="2377" y="497"/>
                  </a:lnTo>
                  <a:lnTo>
                    <a:pt x="2377" y="505"/>
                  </a:lnTo>
                  <a:lnTo>
                    <a:pt x="2385" y="505"/>
                  </a:lnTo>
                  <a:lnTo>
                    <a:pt x="2385" y="505"/>
                  </a:lnTo>
                  <a:lnTo>
                    <a:pt x="2385" y="505"/>
                  </a:lnTo>
                  <a:lnTo>
                    <a:pt x="2393" y="513"/>
                  </a:lnTo>
                  <a:lnTo>
                    <a:pt x="2393" y="513"/>
                  </a:lnTo>
                  <a:lnTo>
                    <a:pt x="2401" y="513"/>
                  </a:lnTo>
                  <a:lnTo>
                    <a:pt x="2401" y="513"/>
                  </a:lnTo>
                  <a:lnTo>
                    <a:pt x="2401" y="513"/>
                  </a:lnTo>
                  <a:lnTo>
                    <a:pt x="2409" y="513"/>
                  </a:lnTo>
                  <a:lnTo>
                    <a:pt x="2409" y="513"/>
                  </a:lnTo>
                  <a:lnTo>
                    <a:pt x="2409" y="513"/>
                  </a:lnTo>
                  <a:lnTo>
                    <a:pt x="2409" y="513"/>
                  </a:lnTo>
                  <a:lnTo>
                    <a:pt x="2417" y="521"/>
                  </a:lnTo>
                  <a:lnTo>
                    <a:pt x="2417" y="521"/>
                  </a:lnTo>
                  <a:lnTo>
                    <a:pt x="2425" y="521"/>
                  </a:lnTo>
                  <a:lnTo>
                    <a:pt x="2425" y="521"/>
                  </a:lnTo>
                  <a:lnTo>
                    <a:pt x="2433" y="521"/>
                  </a:lnTo>
                  <a:lnTo>
                    <a:pt x="2433" y="521"/>
                  </a:lnTo>
                  <a:lnTo>
                    <a:pt x="2441" y="529"/>
                  </a:lnTo>
                  <a:lnTo>
                    <a:pt x="2441" y="537"/>
                  </a:lnTo>
                  <a:lnTo>
                    <a:pt x="2441" y="545"/>
                  </a:lnTo>
                  <a:lnTo>
                    <a:pt x="2433" y="545"/>
                  </a:lnTo>
                  <a:lnTo>
                    <a:pt x="2425" y="545"/>
                  </a:lnTo>
                  <a:lnTo>
                    <a:pt x="2425" y="545"/>
                  </a:lnTo>
                  <a:lnTo>
                    <a:pt x="2417" y="545"/>
                  </a:lnTo>
                  <a:lnTo>
                    <a:pt x="2417" y="545"/>
                  </a:lnTo>
                  <a:lnTo>
                    <a:pt x="2409" y="545"/>
                  </a:lnTo>
                  <a:lnTo>
                    <a:pt x="2409" y="537"/>
                  </a:lnTo>
                  <a:lnTo>
                    <a:pt x="2401" y="537"/>
                  </a:lnTo>
                  <a:lnTo>
                    <a:pt x="2401" y="537"/>
                  </a:lnTo>
                  <a:lnTo>
                    <a:pt x="2401" y="537"/>
                  </a:lnTo>
                  <a:lnTo>
                    <a:pt x="2393" y="537"/>
                  </a:lnTo>
                  <a:lnTo>
                    <a:pt x="2393" y="537"/>
                  </a:lnTo>
                  <a:lnTo>
                    <a:pt x="2393" y="537"/>
                  </a:lnTo>
                  <a:lnTo>
                    <a:pt x="2385" y="537"/>
                  </a:lnTo>
                  <a:lnTo>
                    <a:pt x="2385" y="529"/>
                  </a:lnTo>
                  <a:lnTo>
                    <a:pt x="2377" y="529"/>
                  </a:lnTo>
                  <a:lnTo>
                    <a:pt x="2377" y="529"/>
                  </a:lnTo>
                  <a:lnTo>
                    <a:pt x="2369" y="529"/>
                  </a:lnTo>
                  <a:lnTo>
                    <a:pt x="2369" y="521"/>
                  </a:lnTo>
                  <a:lnTo>
                    <a:pt x="2361" y="521"/>
                  </a:lnTo>
                  <a:lnTo>
                    <a:pt x="2361" y="521"/>
                  </a:lnTo>
                  <a:lnTo>
                    <a:pt x="2353" y="521"/>
                  </a:lnTo>
                  <a:lnTo>
                    <a:pt x="2353" y="513"/>
                  </a:lnTo>
                  <a:lnTo>
                    <a:pt x="2353" y="513"/>
                  </a:lnTo>
                  <a:lnTo>
                    <a:pt x="2345" y="513"/>
                  </a:lnTo>
                  <a:lnTo>
                    <a:pt x="2337" y="513"/>
                  </a:lnTo>
                  <a:lnTo>
                    <a:pt x="2337" y="505"/>
                  </a:lnTo>
                  <a:lnTo>
                    <a:pt x="2337" y="505"/>
                  </a:lnTo>
                  <a:lnTo>
                    <a:pt x="2329" y="505"/>
                  </a:lnTo>
                  <a:lnTo>
                    <a:pt x="2329" y="497"/>
                  </a:lnTo>
                  <a:lnTo>
                    <a:pt x="2329" y="497"/>
                  </a:lnTo>
                  <a:lnTo>
                    <a:pt x="2321" y="497"/>
                  </a:lnTo>
                  <a:lnTo>
                    <a:pt x="2321" y="489"/>
                  </a:lnTo>
                  <a:lnTo>
                    <a:pt x="2321" y="497"/>
                  </a:lnTo>
                  <a:lnTo>
                    <a:pt x="2313" y="489"/>
                  </a:lnTo>
                  <a:lnTo>
                    <a:pt x="2313" y="489"/>
                  </a:lnTo>
                  <a:lnTo>
                    <a:pt x="2313" y="489"/>
                  </a:lnTo>
                  <a:lnTo>
                    <a:pt x="2305" y="481"/>
                  </a:lnTo>
                  <a:lnTo>
                    <a:pt x="2305" y="481"/>
                  </a:lnTo>
                  <a:lnTo>
                    <a:pt x="2297" y="473"/>
                  </a:lnTo>
                  <a:lnTo>
                    <a:pt x="2297" y="473"/>
                  </a:lnTo>
                  <a:lnTo>
                    <a:pt x="2289" y="473"/>
                  </a:lnTo>
                  <a:lnTo>
                    <a:pt x="2289" y="465"/>
                  </a:lnTo>
                  <a:lnTo>
                    <a:pt x="2281" y="465"/>
                  </a:lnTo>
                  <a:lnTo>
                    <a:pt x="2281" y="457"/>
                  </a:lnTo>
                  <a:lnTo>
                    <a:pt x="2281" y="457"/>
                  </a:lnTo>
                  <a:lnTo>
                    <a:pt x="2273" y="449"/>
                  </a:lnTo>
                  <a:lnTo>
                    <a:pt x="2273" y="449"/>
                  </a:lnTo>
                  <a:lnTo>
                    <a:pt x="2265" y="441"/>
                  </a:lnTo>
                  <a:lnTo>
                    <a:pt x="2265" y="433"/>
                  </a:lnTo>
                  <a:lnTo>
                    <a:pt x="2257" y="433"/>
                  </a:lnTo>
                  <a:lnTo>
                    <a:pt x="2257" y="425"/>
                  </a:lnTo>
                  <a:lnTo>
                    <a:pt x="2249" y="425"/>
                  </a:lnTo>
                  <a:lnTo>
                    <a:pt x="2249" y="417"/>
                  </a:lnTo>
                  <a:lnTo>
                    <a:pt x="2241" y="409"/>
                  </a:lnTo>
                  <a:lnTo>
                    <a:pt x="2241" y="409"/>
                  </a:lnTo>
                  <a:lnTo>
                    <a:pt x="2233" y="401"/>
                  </a:lnTo>
                  <a:lnTo>
                    <a:pt x="2233" y="393"/>
                  </a:lnTo>
                  <a:lnTo>
                    <a:pt x="2225" y="393"/>
                  </a:lnTo>
                  <a:lnTo>
                    <a:pt x="2225" y="385"/>
                  </a:lnTo>
                  <a:lnTo>
                    <a:pt x="2217" y="377"/>
                  </a:lnTo>
                  <a:lnTo>
                    <a:pt x="2217" y="377"/>
                  </a:lnTo>
                  <a:lnTo>
                    <a:pt x="2217" y="369"/>
                  </a:lnTo>
                  <a:lnTo>
                    <a:pt x="2209" y="361"/>
                  </a:lnTo>
                  <a:lnTo>
                    <a:pt x="2209" y="353"/>
                  </a:lnTo>
                  <a:lnTo>
                    <a:pt x="2201" y="353"/>
                  </a:lnTo>
                  <a:lnTo>
                    <a:pt x="2201" y="345"/>
                  </a:lnTo>
                  <a:lnTo>
                    <a:pt x="2193" y="337"/>
                  </a:lnTo>
                  <a:lnTo>
                    <a:pt x="2193" y="329"/>
                  </a:lnTo>
                  <a:lnTo>
                    <a:pt x="2185" y="321"/>
                  </a:lnTo>
                  <a:lnTo>
                    <a:pt x="2185" y="313"/>
                  </a:lnTo>
                  <a:lnTo>
                    <a:pt x="2177" y="305"/>
                  </a:lnTo>
                  <a:lnTo>
                    <a:pt x="2177" y="297"/>
                  </a:lnTo>
                  <a:lnTo>
                    <a:pt x="2177" y="289"/>
                  </a:lnTo>
                  <a:lnTo>
                    <a:pt x="2169" y="281"/>
                  </a:lnTo>
                  <a:lnTo>
                    <a:pt x="2169" y="273"/>
                  </a:lnTo>
                  <a:lnTo>
                    <a:pt x="2161" y="265"/>
                  </a:lnTo>
                  <a:lnTo>
                    <a:pt x="2161" y="257"/>
                  </a:lnTo>
                  <a:lnTo>
                    <a:pt x="2153" y="249"/>
                  </a:lnTo>
                  <a:lnTo>
                    <a:pt x="2153" y="241"/>
                  </a:lnTo>
                  <a:lnTo>
                    <a:pt x="2145" y="233"/>
                  </a:lnTo>
                  <a:lnTo>
                    <a:pt x="2145" y="225"/>
                  </a:lnTo>
                  <a:lnTo>
                    <a:pt x="2137" y="217"/>
                  </a:lnTo>
                  <a:lnTo>
                    <a:pt x="2137" y="209"/>
                  </a:lnTo>
                  <a:lnTo>
                    <a:pt x="2129" y="193"/>
                  </a:lnTo>
                  <a:lnTo>
                    <a:pt x="2129" y="185"/>
                  </a:lnTo>
                  <a:lnTo>
                    <a:pt x="2129" y="177"/>
                  </a:lnTo>
                  <a:lnTo>
                    <a:pt x="2121" y="169"/>
                  </a:lnTo>
                  <a:lnTo>
                    <a:pt x="2121" y="161"/>
                  </a:lnTo>
                  <a:lnTo>
                    <a:pt x="2113" y="152"/>
                  </a:lnTo>
                  <a:lnTo>
                    <a:pt x="2113" y="136"/>
                  </a:lnTo>
                  <a:lnTo>
                    <a:pt x="2105" y="128"/>
                  </a:lnTo>
                  <a:lnTo>
                    <a:pt x="2105" y="120"/>
                  </a:lnTo>
                  <a:lnTo>
                    <a:pt x="2097" y="120"/>
                  </a:lnTo>
                  <a:lnTo>
                    <a:pt x="2097" y="112"/>
                  </a:lnTo>
                  <a:lnTo>
                    <a:pt x="2089" y="104"/>
                  </a:lnTo>
                  <a:lnTo>
                    <a:pt x="2089" y="96"/>
                  </a:lnTo>
                  <a:lnTo>
                    <a:pt x="2089" y="88"/>
                  </a:lnTo>
                  <a:lnTo>
                    <a:pt x="2081" y="80"/>
                  </a:lnTo>
                  <a:lnTo>
                    <a:pt x="2081" y="80"/>
                  </a:lnTo>
                  <a:lnTo>
                    <a:pt x="2073" y="72"/>
                  </a:lnTo>
                  <a:lnTo>
                    <a:pt x="2073" y="64"/>
                  </a:lnTo>
                  <a:lnTo>
                    <a:pt x="2065" y="64"/>
                  </a:lnTo>
                  <a:lnTo>
                    <a:pt x="2065" y="56"/>
                  </a:lnTo>
                  <a:lnTo>
                    <a:pt x="2065" y="56"/>
                  </a:lnTo>
                  <a:lnTo>
                    <a:pt x="2057" y="48"/>
                  </a:lnTo>
                  <a:lnTo>
                    <a:pt x="2057" y="48"/>
                  </a:lnTo>
                  <a:lnTo>
                    <a:pt x="2049" y="48"/>
                  </a:lnTo>
                  <a:lnTo>
                    <a:pt x="2049" y="40"/>
                  </a:lnTo>
                  <a:lnTo>
                    <a:pt x="2049" y="40"/>
                  </a:lnTo>
                  <a:lnTo>
                    <a:pt x="2041" y="40"/>
                  </a:lnTo>
                  <a:lnTo>
                    <a:pt x="2041" y="32"/>
                  </a:lnTo>
                  <a:lnTo>
                    <a:pt x="2033" y="32"/>
                  </a:lnTo>
                  <a:lnTo>
                    <a:pt x="2041" y="32"/>
                  </a:lnTo>
                  <a:lnTo>
                    <a:pt x="2033" y="32"/>
                  </a:lnTo>
                  <a:lnTo>
                    <a:pt x="2033" y="32"/>
                  </a:lnTo>
                  <a:lnTo>
                    <a:pt x="2025" y="32"/>
                  </a:lnTo>
                  <a:lnTo>
                    <a:pt x="2025" y="32"/>
                  </a:lnTo>
                  <a:lnTo>
                    <a:pt x="2025" y="32"/>
                  </a:lnTo>
                  <a:lnTo>
                    <a:pt x="2025" y="24"/>
                  </a:lnTo>
                  <a:lnTo>
                    <a:pt x="2017" y="24"/>
                  </a:lnTo>
                  <a:lnTo>
                    <a:pt x="2017" y="24"/>
                  </a:lnTo>
                  <a:lnTo>
                    <a:pt x="2017" y="24"/>
                  </a:lnTo>
                  <a:lnTo>
                    <a:pt x="2009" y="24"/>
                  </a:lnTo>
                  <a:lnTo>
                    <a:pt x="2009" y="24"/>
                  </a:lnTo>
                  <a:lnTo>
                    <a:pt x="2009" y="24"/>
                  </a:lnTo>
                  <a:lnTo>
                    <a:pt x="2009" y="24"/>
                  </a:lnTo>
                  <a:lnTo>
                    <a:pt x="2001" y="24"/>
                  </a:lnTo>
                  <a:lnTo>
                    <a:pt x="2001" y="32"/>
                  </a:lnTo>
                  <a:lnTo>
                    <a:pt x="2001" y="32"/>
                  </a:lnTo>
                  <a:lnTo>
                    <a:pt x="1993" y="32"/>
                  </a:lnTo>
                  <a:lnTo>
                    <a:pt x="1993" y="32"/>
                  </a:lnTo>
                  <a:lnTo>
                    <a:pt x="1993" y="32"/>
                  </a:lnTo>
                  <a:lnTo>
                    <a:pt x="1985" y="32"/>
                  </a:lnTo>
                  <a:lnTo>
                    <a:pt x="1985" y="32"/>
                  </a:lnTo>
                  <a:lnTo>
                    <a:pt x="1977" y="32"/>
                  </a:lnTo>
                  <a:lnTo>
                    <a:pt x="1985" y="32"/>
                  </a:lnTo>
                  <a:lnTo>
                    <a:pt x="1977" y="40"/>
                  </a:lnTo>
                  <a:lnTo>
                    <a:pt x="1977" y="40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0" y="48"/>
                  </a:lnTo>
                  <a:lnTo>
                    <a:pt x="1960" y="48"/>
                  </a:lnTo>
                  <a:lnTo>
                    <a:pt x="1960" y="48"/>
                  </a:lnTo>
                  <a:lnTo>
                    <a:pt x="1952" y="48"/>
                  </a:lnTo>
                  <a:lnTo>
                    <a:pt x="1952" y="56"/>
                  </a:lnTo>
                  <a:lnTo>
                    <a:pt x="1944" y="56"/>
                  </a:lnTo>
                  <a:lnTo>
                    <a:pt x="1944" y="64"/>
                  </a:lnTo>
                  <a:lnTo>
                    <a:pt x="1936" y="64"/>
                  </a:lnTo>
                  <a:lnTo>
                    <a:pt x="1936" y="64"/>
                  </a:lnTo>
                  <a:lnTo>
                    <a:pt x="1936" y="72"/>
                  </a:lnTo>
                  <a:lnTo>
                    <a:pt x="1928" y="72"/>
                  </a:lnTo>
                  <a:lnTo>
                    <a:pt x="1928" y="80"/>
                  </a:lnTo>
                  <a:lnTo>
                    <a:pt x="1920" y="80"/>
                  </a:lnTo>
                  <a:lnTo>
                    <a:pt x="1920" y="80"/>
                  </a:lnTo>
                  <a:lnTo>
                    <a:pt x="1920" y="88"/>
                  </a:lnTo>
                  <a:lnTo>
                    <a:pt x="1920" y="80"/>
                  </a:lnTo>
                  <a:lnTo>
                    <a:pt x="1912" y="88"/>
                  </a:lnTo>
                  <a:lnTo>
                    <a:pt x="1912" y="88"/>
                  </a:lnTo>
                  <a:lnTo>
                    <a:pt x="1904" y="96"/>
                  </a:lnTo>
                  <a:lnTo>
                    <a:pt x="1904" y="96"/>
                  </a:lnTo>
                  <a:lnTo>
                    <a:pt x="1896" y="96"/>
                  </a:lnTo>
                  <a:lnTo>
                    <a:pt x="1896" y="104"/>
                  </a:lnTo>
                  <a:lnTo>
                    <a:pt x="1888" y="104"/>
                  </a:lnTo>
                  <a:lnTo>
                    <a:pt x="1888" y="104"/>
                  </a:lnTo>
                  <a:lnTo>
                    <a:pt x="1880" y="112"/>
                  </a:lnTo>
                  <a:lnTo>
                    <a:pt x="1880" y="112"/>
                  </a:lnTo>
                  <a:lnTo>
                    <a:pt x="1880" y="112"/>
                  </a:lnTo>
                  <a:lnTo>
                    <a:pt x="1872" y="112"/>
                  </a:lnTo>
                  <a:lnTo>
                    <a:pt x="1872" y="112"/>
                  </a:lnTo>
                  <a:lnTo>
                    <a:pt x="1872" y="112"/>
                  </a:lnTo>
                  <a:lnTo>
                    <a:pt x="1864" y="120"/>
                  </a:lnTo>
                  <a:lnTo>
                    <a:pt x="1864" y="120"/>
                  </a:lnTo>
                  <a:lnTo>
                    <a:pt x="1864" y="120"/>
                  </a:lnTo>
                  <a:lnTo>
                    <a:pt x="1856" y="120"/>
                  </a:lnTo>
                  <a:lnTo>
                    <a:pt x="1856" y="120"/>
                  </a:lnTo>
                  <a:lnTo>
                    <a:pt x="1848" y="120"/>
                  </a:lnTo>
                  <a:lnTo>
                    <a:pt x="1848" y="120"/>
                  </a:lnTo>
                  <a:lnTo>
                    <a:pt x="1840" y="120"/>
                  </a:lnTo>
                  <a:lnTo>
                    <a:pt x="1840" y="120"/>
                  </a:lnTo>
                  <a:lnTo>
                    <a:pt x="1832" y="128"/>
                  </a:lnTo>
                  <a:lnTo>
                    <a:pt x="1832" y="128"/>
                  </a:lnTo>
                  <a:lnTo>
                    <a:pt x="1832" y="128"/>
                  </a:lnTo>
                  <a:lnTo>
                    <a:pt x="1824" y="128"/>
                  </a:lnTo>
                  <a:lnTo>
                    <a:pt x="1824" y="128"/>
                  </a:lnTo>
                  <a:lnTo>
                    <a:pt x="1816" y="128"/>
                  </a:lnTo>
                  <a:lnTo>
                    <a:pt x="1816" y="120"/>
                  </a:lnTo>
                  <a:lnTo>
                    <a:pt x="1808" y="120"/>
                  </a:lnTo>
                  <a:lnTo>
                    <a:pt x="1808" y="120"/>
                  </a:lnTo>
                  <a:lnTo>
                    <a:pt x="1800" y="120"/>
                  </a:lnTo>
                  <a:lnTo>
                    <a:pt x="1800" y="120"/>
                  </a:lnTo>
                  <a:lnTo>
                    <a:pt x="1800" y="120"/>
                  </a:lnTo>
                  <a:lnTo>
                    <a:pt x="1800" y="120"/>
                  </a:lnTo>
                  <a:lnTo>
                    <a:pt x="1792" y="120"/>
                  </a:lnTo>
                  <a:lnTo>
                    <a:pt x="1792" y="120"/>
                  </a:lnTo>
                  <a:lnTo>
                    <a:pt x="1792" y="120"/>
                  </a:lnTo>
                  <a:lnTo>
                    <a:pt x="1792" y="120"/>
                  </a:lnTo>
                  <a:lnTo>
                    <a:pt x="1784" y="120"/>
                  </a:lnTo>
                  <a:lnTo>
                    <a:pt x="1784" y="128"/>
                  </a:lnTo>
                  <a:lnTo>
                    <a:pt x="1776" y="128"/>
                  </a:lnTo>
                  <a:lnTo>
                    <a:pt x="1776" y="128"/>
                  </a:lnTo>
                  <a:lnTo>
                    <a:pt x="1768" y="128"/>
                  </a:lnTo>
                  <a:lnTo>
                    <a:pt x="1776" y="128"/>
                  </a:lnTo>
                  <a:lnTo>
                    <a:pt x="1768" y="128"/>
                  </a:lnTo>
                  <a:lnTo>
                    <a:pt x="1768" y="128"/>
                  </a:lnTo>
                  <a:lnTo>
                    <a:pt x="1760" y="136"/>
                  </a:lnTo>
                  <a:lnTo>
                    <a:pt x="1760" y="136"/>
                  </a:lnTo>
                  <a:lnTo>
                    <a:pt x="1760" y="136"/>
                  </a:lnTo>
                  <a:lnTo>
                    <a:pt x="1760" y="136"/>
                  </a:lnTo>
                  <a:lnTo>
                    <a:pt x="1752" y="144"/>
                  </a:lnTo>
                  <a:lnTo>
                    <a:pt x="1752" y="144"/>
                  </a:lnTo>
                  <a:lnTo>
                    <a:pt x="1744" y="144"/>
                  </a:lnTo>
                  <a:lnTo>
                    <a:pt x="1744" y="152"/>
                  </a:lnTo>
                  <a:lnTo>
                    <a:pt x="1736" y="152"/>
                  </a:lnTo>
                  <a:lnTo>
                    <a:pt x="1736" y="152"/>
                  </a:lnTo>
                  <a:lnTo>
                    <a:pt x="1736" y="161"/>
                  </a:lnTo>
                  <a:lnTo>
                    <a:pt x="1728" y="161"/>
                  </a:lnTo>
                  <a:lnTo>
                    <a:pt x="1728" y="169"/>
                  </a:lnTo>
                  <a:lnTo>
                    <a:pt x="1720" y="177"/>
                  </a:lnTo>
                  <a:lnTo>
                    <a:pt x="1720" y="177"/>
                  </a:lnTo>
                  <a:lnTo>
                    <a:pt x="1712" y="185"/>
                  </a:lnTo>
                  <a:lnTo>
                    <a:pt x="1712" y="185"/>
                  </a:lnTo>
                  <a:lnTo>
                    <a:pt x="1712" y="193"/>
                  </a:lnTo>
                  <a:lnTo>
                    <a:pt x="1704" y="201"/>
                  </a:lnTo>
                  <a:lnTo>
                    <a:pt x="1704" y="201"/>
                  </a:lnTo>
                  <a:lnTo>
                    <a:pt x="1696" y="209"/>
                  </a:lnTo>
                  <a:lnTo>
                    <a:pt x="1696" y="217"/>
                  </a:lnTo>
                  <a:lnTo>
                    <a:pt x="1688" y="217"/>
                  </a:lnTo>
                  <a:lnTo>
                    <a:pt x="1688" y="225"/>
                  </a:lnTo>
                  <a:lnTo>
                    <a:pt x="1680" y="233"/>
                  </a:lnTo>
                  <a:lnTo>
                    <a:pt x="1680" y="233"/>
                  </a:lnTo>
                  <a:lnTo>
                    <a:pt x="1672" y="241"/>
                  </a:lnTo>
                  <a:lnTo>
                    <a:pt x="1672" y="241"/>
                  </a:lnTo>
                  <a:lnTo>
                    <a:pt x="1672" y="249"/>
                  </a:lnTo>
                  <a:lnTo>
                    <a:pt x="1664" y="257"/>
                  </a:lnTo>
                  <a:lnTo>
                    <a:pt x="1664" y="257"/>
                  </a:lnTo>
                  <a:lnTo>
                    <a:pt x="1656" y="265"/>
                  </a:lnTo>
                  <a:lnTo>
                    <a:pt x="1656" y="273"/>
                  </a:lnTo>
                  <a:lnTo>
                    <a:pt x="1648" y="273"/>
                  </a:lnTo>
                  <a:lnTo>
                    <a:pt x="1648" y="281"/>
                  </a:lnTo>
                  <a:lnTo>
                    <a:pt x="1640" y="289"/>
                  </a:lnTo>
                  <a:lnTo>
                    <a:pt x="1640" y="289"/>
                  </a:lnTo>
                  <a:lnTo>
                    <a:pt x="1632" y="297"/>
                  </a:lnTo>
                  <a:lnTo>
                    <a:pt x="1632" y="305"/>
                  </a:lnTo>
                  <a:lnTo>
                    <a:pt x="1624" y="305"/>
                  </a:lnTo>
                  <a:lnTo>
                    <a:pt x="1624" y="313"/>
                  </a:lnTo>
                  <a:lnTo>
                    <a:pt x="1624" y="313"/>
                  </a:lnTo>
                  <a:lnTo>
                    <a:pt x="1616" y="321"/>
                  </a:lnTo>
                  <a:lnTo>
                    <a:pt x="1616" y="329"/>
                  </a:lnTo>
                  <a:lnTo>
                    <a:pt x="1608" y="329"/>
                  </a:lnTo>
                  <a:lnTo>
                    <a:pt x="1608" y="337"/>
                  </a:lnTo>
                  <a:lnTo>
                    <a:pt x="1600" y="345"/>
                  </a:lnTo>
                  <a:lnTo>
                    <a:pt x="1600" y="345"/>
                  </a:lnTo>
                  <a:lnTo>
                    <a:pt x="1592" y="353"/>
                  </a:lnTo>
                  <a:lnTo>
                    <a:pt x="1592" y="353"/>
                  </a:lnTo>
                  <a:lnTo>
                    <a:pt x="1584" y="361"/>
                  </a:lnTo>
                  <a:lnTo>
                    <a:pt x="1584" y="361"/>
                  </a:lnTo>
                  <a:lnTo>
                    <a:pt x="1584" y="369"/>
                  </a:lnTo>
                  <a:lnTo>
                    <a:pt x="1576" y="377"/>
                  </a:lnTo>
                  <a:lnTo>
                    <a:pt x="1576" y="377"/>
                  </a:lnTo>
                  <a:lnTo>
                    <a:pt x="1568" y="385"/>
                  </a:lnTo>
                  <a:lnTo>
                    <a:pt x="1568" y="385"/>
                  </a:lnTo>
                  <a:lnTo>
                    <a:pt x="1560" y="393"/>
                  </a:lnTo>
                  <a:lnTo>
                    <a:pt x="1560" y="401"/>
                  </a:lnTo>
                  <a:lnTo>
                    <a:pt x="1552" y="401"/>
                  </a:lnTo>
                  <a:lnTo>
                    <a:pt x="1552" y="409"/>
                  </a:lnTo>
                  <a:lnTo>
                    <a:pt x="1544" y="409"/>
                  </a:lnTo>
                  <a:lnTo>
                    <a:pt x="1544" y="417"/>
                  </a:lnTo>
                  <a:lnTo>
                    <a:pt x="1544" y="417"/>
                  </a:lnTo>
                  <a:lnTo>
                    <a:pt x="1536" y="425"/>
                  </a:lnTo>
                  <a:lnTo>
                    <a:pt x="1536" y="425"/>
                  </a:lnTo>
                  <a:lnTo>
                    <a:pt x="1528" y="433"/>
                  </a:lnTo>
                  <a:lnTo>
                    <a:pt x="1528" y="441"/>
                  </a:lnTo>
                  <a:lnTo>
                    <a:pt x="1520" y="441"/>
                  </a:lnTo>
                  <a:lnTo>
                    <a:pt x="1520" y="449"/>
                  </a:lnTo>
                  <a:lnTo>
                    <a:pt x="1512" y="449"/>
                  </a:lnTo>
                  <a:lnTo>
                    <a:pt x="1512" y="457"/>
                  </a:lnTo>
                  <a:lnTo>
                    <a:pt x="1504" y="457"/>
                  </a:lnTo>
                  <a:lnTo>
                    <a:pt x="1504" y="465"/>
                  </a:lnTo>
                  <a:lnTo>
                    <a:pt x="1504" y="465"/>
                  </a:lnTo>
                  <a:lnTo>
                    <a:pt x="1496" y="473"/>
                  </a:lnTo>
                  <a:lnTo>
                    <a:pt x="1496" y="473"/>
                  </a:lnTo>
                  <a:lnTo>
                    <a:pt x="1488" y="481"/>
                  </a:lnTo>
                  <a:lnTo>
                    <a:pt x="1488" y="481"/>
                  </a:lnTo>
                  <a:lnTo>
                    <a:pt x="1480" y="489"/>
                  </a:lnTo>
                  <a:lnTo>
                    <a:pt x="1480" y="489"/>
                  </a:lnTo>
                  <a:lnTo>
                    <a:pt x="1472" y="497"/>
                  </a:lnTo>
                  <a:lnTo>
                    <a:pt x="1472" y="497"/>
                  </a:lnTo>
                  <a:lnTo>
                    <a:pt x="1464" y="505"/>
                  </a:lnTo>
                  <a:lnTo>
                    <a:pt x="1464" y="505"/>
                  </a:lnTo>
                  <a:lnTo>
                    <a:pt x="1456" y="513"/>
                  </a:lnTo>
                  <a:lnTo>
                    <a:pt x="1456" y="513"/>
                  </a:lnTo>
                  <a:lnTo>
                    <a:pt x="1456" y="521"/>
                  </a:lnTo>
                  <a:lnTo>
                    <a:pt x="1448" y="521"/>
                  </a:lnTo>
                  <a:lnTo>
                    <a:pt x="1448" y="529"/>
                  </a:lnTo>
                  <a:lnTo>
                    <a:pt x="1440" y="529"/>
                  </a:lnTo>
                  <a:lnTo>
                    <a:pt x="1440" y="537"/>
                  </a:lnTo>
                  <a:lnTo>
                    <a:pt x="1432" y="537"/>
                  </a:lnTo>
                  <a:lnTo>
                    <a:pt x="1432" y="537"/>
                  </a:lnTo>
                  <a:lnTo>
                    <a:pt x="1424" y="545"/>
                  </a:lnTo>
                  <a:lnTo>
                    <a:pt x="1424" y="545"/>
                  </a:lnTo>
                  <a:lnTo>
                    <a:pt x="1416" y="553"/>
                  </a:lnTo>
                  <a:lnTo>
                    <a:pt x="1416" y="553"/>
                  </a:lnTo>
                  <a:lnTo>
                    <a:pt x="1408" y="561"/>
                  </a:lnTo>
                  <a:lnTo>
                    <a:pt x="1408" y="561"/>
                  </a:lnTo>
                  <a:lnTo>
                    <a:pt x="1408" y="561"/>
                  </a:lnTo>
                  <a:lnTo>
                    <a:pt x="1400" y="569"/>
                  </a:lnTo>
                  <a:lnTo>
                    <a:pt x="1408" y="561"/>
                  </a:lnTo>
                  <a:lnTo>
                    <a:pt x="1400" y="569"/>
                  </a:lnTo>
                  <a:lnTo>
                    <a:pt x="1400" y="569"/>
                  </a:lnTo>
                  <a:lnTo>
                    <a:pt x="1392" y="577"/>
                  </a:lnTo>
                  <a:lnTo>
                    <a:pt x="1392" y="577"/>
                  </a:lnTo>
                  <a:lnTo>
                    <a:pt x="1384" y="585"/>
                  </a:lnTo>
                  <a:lnTo>
                    <a:pt x="1384" y="585"/>
                  </a:lnTo>
                  <a:lnTo>
                    <a:pt x="1376" y="585"/>
                  </a:lnTo>
                  <a:lnTo>
                    <a:pt x="1376" y="593"/>
                  </a:lnTo>
                  <a:lnTo>
                    <a:pt x="1368" y="593"/>
                  </a:lnTo>
                  <a:lnTo>
                    <a:pt x="1368" y="601"/>
                  </a:lnTo>
                  <a:lnTo>
                    <a:pt x="1360" y="601"/>
                  </a:lnTo>
                  <a:lnTo>
                    <a:pt x="1360" y="601"/>
                  </a:lnTo>
                  <a:lnTo>
                    <a:pt x="1360" y="609"/>
                  </a:lnTo>
                  <a:lnTo>
                    <a:pt x="1352" y="609"/>
                  </a:lnTo>
                  <a:lnTo>
                    <a:pt x="1352" y="609"/>
                  </a:lnTo>
                  <a:lnTo>
                    <a:pt x="1344" y="617"/>
                  </a:lnTo>
                  <a:lnTo>
                    <a:pt x="1344" y="617"/>
                  </a:lnTo>
                  <a:lnTo>
                    <a:pt x="1344" y="617"/>
                  </a:lnTo>
                  <a:lnTo>
                    <a:pt x="1336" y="625"/>
                  </a:lnTo>
                  <a:lnTo>
                    <a:pt x="1336" y="617"/>
                  </a:lnTo>
                  <a:lnTo>
                    <a:pt x="1336" y="625"/>
                  </a:lnTo>
                  <a:lnTo>
                    <a:pt x="1328" y="625"/>
                  </a:lnTo>
                  <a:lnTo>
                    <a:pt x="1328" y="633"/>
                  </a:lnTo>
                  <a:lnTo>
                    <a:pt x="1328" y="625"/>
                  </a:lnTo>
                  <a:lnTo>
                    <a:pt x="1320" y="633"/>
                  </a:lnTo>
                  <a:lnTo>
                    <a:pt x="1320" y="633"/>
                  </a:lnTo>
                  <a:lnTo>
                    <a:pt x="1312" y="641"/>
                  </a:lnTo>
                  <a:lnTo>
                    <a:pt x="1312" y="641"/>
                  </a:lnTo>
                  <a:lnTo>
                    <a:pt x="1312" y="641"/>
                  </a:lnTo>
                  <a:lnTo>
                    <a:pt x="1304" y="641"/>
                  </a:lnTo>
                  <a:lnTo>
                    <a:pt x="1296" y="649"/>
                  </a:lnTo>
                  <a:lnTo>
                    <a:pt x="1296" y="649"/>
                  </a:lnTo>
                  <a:lnTo>
                    <a:pt x="1296" y="649"/>
                  </a:lnTo>
                  <a:lnTo>
                    <a:pt x="1288" y="657"/>
                  </a:lnTo>
                  <a:lnTo>
                    <a:pt x="1288" y="657"/>
                  </a:lnTo>
                  <a:lnTo>
                    <a:pt x="1288" y="657"/>
                  </a:lnTo>
                  <a:lnTo>
                    <a:pt x="1288" y="657"/>
                  </a:lnTo>
                  <a:lnTo>
                    <a:pt x="1280" y="657"/>
                  </a:lnTo>
                  <a:lnTo>
                    <a:pt x="1280" y="657"/>
                  </a:lnTo>
                  <a:lnTo>
                    <a:pt x="1272" y="665"/>
                  </a:lnTo>
                  <a:lnTo>
                    <a:pt x="1272" y="665"/>
                  </a:lnTo>
                  <a:lnTo>
                    <a:pt x="1264" y="665"/>
                  </a:lnTo>
                  <a:lnTo>
                    <a:pt x="1264" y="673"/>
                  </a:lnTo>
                  <a:lnTo>
                    <a:pt x="1256" y="673"/>
                  </a:lnTo>
                  <a:lnTo>
                    <a:pt x="1256" y="673"/>
                  </a:lnTo>
                  <a:lnTo>
                    <a:pt x="1256" y="673"/>
                  </a:lnTo>
                  <a:lnTo>
                    <a:pt x="1248" y="681"/>
                  </a:lnTo>
                  <a:lnTo>
                    <a:pt x="1248" y="681"/>
                  </a:lnTo>
                  <a:lnTo>
                    <a:pt x="1240" y="681"/>
                  </a:lnTo>
                  <a:lnTo>
                    <a:pt x="1240" y="681"/>
                  </a:lnTo>
                  <a:lnTo>
                    <a:pt x="1240" y="681"/>
                  </a:lnTo>
                  <a:lnTo>
                    <a:pt x="1232" y="689"/>
                  </a:lnTo>
                  <a:lnTo>
                    <a:pt x="1232" y="681"/>
                  </a:lnTo>
                  <a:lnTo>
                    <a:pt x="1232" y="689"/>
                  </a:lnTo>
                  <a:lnTo>
                    <a:pt x="1224" y="689"/>
                  </a:lnTo>
                  <a:lnTo>
                    <a:pt x="1224" y="689"/>
                  </a:lnTo>
                  <a:lnTo>
                    <a:pt x="1216" y="689"/>
                  </a:lnTo>
                  <a:lnTo>
                    <a:pt x="1216" y="697"/>
                  </a:lnTo>
                  <a:lnTo>
                    <a:pt x="1208" y="697"/>
                  </a:lnTo>
                  <a:lnTo>
                    <a:pt x="1208" y="697"/>
                  </a:lnTo>
                  <a:lnTo>
                    <a:pt x="1200" y="697"/>
                  </a:lnTo>
                  <a:lnTo>
                    <a:pt x="1200" y="697"/>
                  </a:lnTo>
                  <a:lnTo>
                    <a:pt x="1200" y="697"/>
                  </a:lnTo>
                  <a:lnTo>
                    <a:pt x="1192" y="705"/>
                  </a:lnTo>
                  <a:lnTo>
                    <a:pt x="1192" y="705"/>
                  </a:lnTo>
                  <a:lnTo>
                    <a:pt x="1184" y="705"/>
                  </a:lnTo>
                  <a:lnTo>
                    <a:pt x="1184" y="705"/>
                  </a:lnTo>
                  <a:lnTo>
                    <a:pt x="1184" y="705"/>
                  </a:lnTo>
                  <a:lnTo>
                    <a:pt x="1184" y="705"/>
                  </a:lnTo>
                  <a:lnTo>
                    <a:pt x="1176" y="705"/>
                  </a:lnTo>
                  <a:lnTo>
                    <a:pt x="1176" y="705"/>
                  </a:lnTo>
                  <a:lnTo>
                    <a:pt x="1168" y="713"/>
                  </a:lnTo>
                  <a:lnTo>
                    <a:pt x="1168" y="713"/>
                  </a:lnTo>
                  <a:lnTo>
                    <a:pt x="1160" y="713"/>
                  </a:lnTo>
                  <a:lnTo>
                    <a:pt x="1160" y="713"/>
                  </a:lnTo>
                  <a:lnTo>
                    <a:pt x="1152" y="713"/>
                  </a:lnTo>
                  <a:lnTo>
                    <a:pt x="1152" y="713"/>
                  </a:lnTo>
                  <a:lnTo>
                    <a:pt x="1152" y="713"/>
                  </a:lnTo>
                  <a:lnTo>
                    <a:pt x="1144" y="713"/>
                  </a:lnTo>
                  <a:lnTo>
                    <a:pt x="1144" y="713"/>
                  </a:lnTo>
                  <a:lnTo>
                    <a:pt x="1136" y="713"/>
                  </a:lnTo>
                  <a:lnTo>
                    <a:pt x="1144" y="713"/>
                  </a:lnTo>
                  <a:lnTo>
                    <a:pt x="1136" y="721"/>
                  </a:lnTo>
                  <a:lnTo>
                    <a:pt x="1128" y="721"/>
                  </a:lnTo>
                  <a:lnTo>
                    <a:pt x="1128" y="721"/>
                  </a:lnTo>
                  <a:lnTo>
                    <a:pt x="1128" y="721"/>
                  </a:lnTo>
                  <a:lnTo>
                    <a:pt x="1120" y="721"/>
                  </a:lnTo>
                  <a:lnTo>
                    <a:pt x="1120" y="721"/>
                  </a:lnTo>
                  <a:lnTo>
                    <a:pt x="1112" y="721"/>
                  </a:lnTo>
                  <a:lnTo>
                    <a:pt x="1112" y="721"/>
                  </a:lnTo>
                  <a:lnTo>
                    <a:pt x="1104" y="721"/>
                  </a:lnTo>
                  <a:lnTo>
                    <a:pt x="1104" y="721"/>
                  </a:lnTo>
                  <a:lnTo>
                    <a:pt x="1104" y="721"/>
                  </a:lnTo>
                  <a:lnTo>
                    <a:pt x="1104" y="721"/>
                  </a:lnTo>
                  <a:lnTo>
                    <a:pt x="1096" y="721"/>
                  </a:lnTo>
                  <a:lnTo>
                    <a:pt x="1096" y="721"/>
                  </a:lnTo>
                  <a:lnTo>
                    <a:pt x="1096" y="721"/>
                  </a:lnTo>
                  <a:lnTo>
                    <a:pt x="1088" y="721"/>
                  </a:lnTo>
                  <a:lnTo>
                    <a:pt x="1088" y="721"/>
                  </a:lnTo>
                  <a:lnTo>
                    <a:pt x="1080" y="721"/>
                  </a:lnTo>
                  <a:lnTo>
                    <a:pt x="1080" y="721"/>
                  </a:lnTo>
                  <a:lnTo>
                    <a:pt x="1072" y="721"/>
                  </a:lnTo>
                  <a:lnTo>
                    <a:pt x="1072" y="721"/>
                  </a:lnTo>
                  <a:lnTo>
                    <a:pt x="1072" y="721"/>
                  </a:lnTo>
                  <a:lnTo>
                    <a:pt x="1064" y="721"/>
                  </a:lnTo>
                  <a:lnTo>
                    <a:pt x="1064" y="721"/>
                  </a:lnTo>
                  <a:lnTo>
                    <a:pt x="1064" y="721"/>
                  </a:lnTo>
                  <a:lnTo>
                    <a:pt x="1064" y="721"/>
                  </a:lnTo>
                  <a:lnTo>
                    <a:pt x="1056" y="721"/>
                  </a:lnTo>
                  <a:lnTo>
                    <a:pt x="1056" y="721"/>
                  </a:lnTo>
                  <a:lnTo>
                    <a:pt x="1056" y="721"/>
                  </a:lnTo>
                  <a:lnTo>
                    <a:pt x="1048" y="721"/>
                  </a:lnTo>
                  <a:lnTo>
                    <a:pt x="1048" y="721"/>
                  </a:lnTo>
                  <a:lnTo>
                    <a:pt x="1040" y="721"/>
                  </a:lnTo>
                  <a:lnTo>
                    <a:pt x="1040" y="721"/>
                  </a:lnTo>
                  <a:lnTo>
                    <a:pt x="1032" y="721"/>
                  </a:lnTo>
                  <a:lnTo>
                    <a:pt x="1032" y="721"/>
                  </a:lnTo>
                  <a:lnTo>
                    <a:pt x="1032" y="721"/>
                  </a:lnTo>
                  <a:lnTo>
                    <a:pt x="1024" y="713"/>
                  </a:lnTo>
                  <a:lnTo>
                    <a:pt x="1024" y="713"/>
                  </a:lnTo>
                  <a:lnTo>
                    <a:pt x="1016" y="713"/>
                  </a:lnTo>
                  <a:lnTo>
                    <a:pt x="1016" y="713"/>
                  </a:lnTo>
                  <a:lnTo>
                    <a:pt x="1008" y="713"/>
                  </a:lnTo>
                  <a:lnTo>
                    <a:pt x="1008" y="713"/>
                  </a:lnTo>
                  <a:lnTo>
                    <a:pt x="1008" y="713"/>
                  </a:lnTo>
                  <a:lnTo>
                    <a:pt x="1000" y="713"/>
                  </a:lnTo>
                  <a:lnTo>
                    <a:pt x="1000" y="705"/>
                  </a:lnTo>
                  <a:lnTo>
                    <a:pt x="992" y="705"/>
                  </a:lnTo>
                  <a:lnTo>
                    <a:pt x="992" y="705"/>
                  </a:lnTo>
                  <a:lnTo>
                    <a:pt x="984" y="705"/>
                  </a:lnTo>
                  <a:lnTo>
                    <a:pt x="984" y="705"/>
                  </a:lnTo>
                  <a:lnTo>
                    <a:pt x="976" y="705"/>
                  </a:lnTo>
                  <a:lnTo>
                    <a:pt x="976" y="697"/>
                  </a:lnTo>
                  <a:lnTo>
                    <a:pt x="968" y="697"/>
                  </a:lnTo>
                  <a:lnTo>
                    <a:pt x="968" y="697"/>
                  </a:lnTo>
                  <a:lnTo>
                    <a:pt x="968" y="697"/>
                  </a:lnTo>
                  <a:lnTo>
                    <a:pt x="960" y="689"/>
                  </a:lnTo>
                  <a:lnTo>
                    <a:pt x="960" y="689"/>
                  </a:lnTo>
                  <a:lnTo>
                    <a:pt x="952" y="689"/>
                  </a:lnTo>
                  <a:lnTo>
                    <a:pt x="952" y="681"/>
                  </a:lnTo>
                  <a:lnTo>
                    <a:pt x="944" y="681"/>
                  </a:lnTo>
                  <a:lnTo>
                    <a:pt x="944" y="681"/>
                  </a:lnTo>
                  <a:lnTo>
                    <a:pt x="936" y="681"/>
                  </a:lnTo>
                  <a:lnTo>
                    <a:pt x="936" y="673"/>
                  </a:lnTo>
                  <a:lnTo>
                    <a:pt x="928" y="673"/>
                  </a:lnTo>
                  <a:lnTo>
                    <a:pt x="928" y="673"/>
                  </a:lnTo>
                  <a:lnTo>
                    <a:pt x="920" y="665"/>
                  </a:lnTo>
                  <a:lnTo>
                    <a:pt x="920" y="665"/>
                  </a:lnTo>
                  <a:lnTo>
                    <a:pt x="912" y="665"/>
                  </a:lnTo>
                  <a:lnTo>
                    <a:pt x="912" y="657"/>
                  </a:lnTo>
                  <a:lnTo>
                    <a:pt x="904" y="657"/>
                  </a:lnTo>
                  <a:lnTo>
                    <a:pt x="904" y="649"/>
                  </a:lnTo>
                  <a:lnTo>
                    <a:pt x="904" y="649"/>
                  </a:lnTo>
                  <a:lnTo>
                    <a:pt x="896" y="641"/>
                  </a:lnTo>
                  <a:lnTo>
                    <a:pt x="888" y="641"/>
                  </a:lnTo>
                  <a:lnTo>
                    <a:pt x="888" y="641"/>
                  </a:lnTo>
                  <a:lnTo>
                    <a:pt x="888" y="633"/>
                  </a:lnTo>
                  <a:lnTo>
                    <a:pt x="880" y="633"/>
                  </a:lnTo>
                  <a:lnTo>
                    <a:pt x="880" y="625"/>
                  </a:lnTo>
                  <a:lnTo>
                    <a:pt x="872" y="625"/>
                  </a:lnTo>
                  <a:lnTo>
                    <a:pt x="872" y="617"/>
                  </a:lnTo>
                  <a:lnTo>
                    <a:pt x="864" y="609"/>
                  </a:lnTo>
                  <a:lnTo>
                    <a:pt x="864" y="609"/>
                  </a:lnTo>
                  <a:lnTo>
                    <a:pt x="856" y="601"/>
                  </a:lnTo>
                  <a:lnTo>
                    <a:pt x="856" y="601"/>
                  </a:lnTo>
                  <a:lnTo>
                    <a:pt x="856" y="593"/>
                  </a:lnTo>
                  <a:lnTo>
                    <a:pt x="848" y="593"/>
                  </a:lnTo>
                  <a:lnTo>
                    <a:pt x="840" y="585"/>
                  </a:lnTo>
                  <a:lnTo>
                    <a:pt x="840" y="577"/>
                  </a:lnTo>
                  <a:lnTo>
                    <a:pt x="840" y="577"/>
                  </a:lnTo>
                  <a:lnTo>
                    <a:pt x="832" y="569"/>
                  </a:lnTo>
                  <a:lnTo>
                    <a:pt x="832" y="561"/>
                  </a:lnTo>
                  <a:lnTo>
                    <a:pt x="824" y="561"/>
                  </a:lnTo>
                  <a:lnTo>
                    <a:pt x="824" y="553"/>
                  </a:lnTo>
                  <a:lnTo>
                    <a:pt x="816" y="545"/>
                  </a:lnTo>
                  <a:lnTo>
                    <a:pt x="816" y="537"/>
                  </a:lnTo>
                  <a:lnTo>
                    <a:pt x="808" y="537"/>
                  </a:lnTo>
                  <a:lnTo>
                    <a:pt x="808" y="529"/>
                  </a:lnTo>
                  <a:lnTo>
                    <a:pt x="800" y="521"/>
                  </a:lnTo>
                  <a:lnTo>
                    <a:pt x="800" y="513"/>
                  </a:lnTo>
                  <a:lnTo>
                    <a:pt x="800" y="505"/>
                  </a:lnTo>
                  <a:lnTo>
                    <a:pt x="792" y="505"/>
                  </a:lnTo>
                  <a:lnTo>
                    <a:pt x="792" y="497"/>
                  </a:lnTo>
                  <a:lnTo>
                    <a:pt x="784" y="489"/>
                  </a:lnTo>
                  <a:lnTo>
                    <a:pt x="784" y="481"/>
                  </a:lnTo>
                  <a:lnTo>
                    <a:pt x="776" y="481"/>
                  </a:lnTo>
                  <a:lnTo>
                    <a:pt x="776" y="473"/>
                  </a:lnTo>
                  <a:lnTo>
                    <a:pt x="776" y="473"/>
                  </a:lnTo>
                  <a:lnTo>
                    <a:pt x="768" y="465"/>
                  </a:lnTo>
                  <a:lnTo>
                    <a:pt x="768" y="465"/>
                  </a:lnTo>
                  <a:lnTo>
                    <a:pt x="760" y="457"/>
                  </a:lnTo>
                  <a:lnTo>
                    <a:pt x="760" y="457"/>
                  </a:lnTo>
                  <a:lnTo>
                    <a:pt x="752" y="449"/>
                  </a:lnTo>
                  <a:lnTo>
                    <a:pt x="752" y="449"/>
                  </a:lnTo>
                  <a:lnTo>
                    <a:pt x="744" y="449"/>
                  </a:lnTo>
                  <a:lnTo>
                    <a:pt x="752" y="449"/>
                  </a:lnTo>
                  <a:lnTo>
                    <a:pt x="744" y="441"/>
                  </a:lnTo>
                  <a:lnTo>
                    <a:pt x="744" y="441"/>
                  </a:lnTo>
                  <a:lnTo>
                    <a:pt x="744" y="441"/>
                  </a:lnTo>
                  <a:lnTo>
                    <a:pt x="744" y="441"/>
                  </a:lnTo>
                  <a:lnTo>
                    <a:pt x="736" y="441"/>
                  </a:lnTo>
                  <a:lnTo>
                    <a:pt x="736" y="433"/>
                  </a:lnTo>
                  <a:lnTo>
                    <a:pt x="736" y="433"/>
                  </a:lnTo>
                  <a:lnTo>
                    <a:pt x="728" y="433"/>
                  </a:lnTo>
                  <a:lnTo>
                    <a:pt x="728" y="433"/>
                  </a:lnTo>
                  <a:lnTo>
                    <a:pt x="728" y="433"/>
                  </a:lnTo>
                  <a:lnTo>
                    <a:pt x="720" y="433"/>
                  </a:lnTo>
                  <a:lnTo>
                    <a:pt x="720" y="433"/>
                  </a:lnTo>
                  <a:lnTo>
                    <a:pt x="712" y="433"/>
                  </a:lnTo>
                  <a:lnTo>
                    <a:pt x="720" y="433"/>
                  </a:lnTo>
                  <a:lnTo>
                    <a:pt x="712" y="433"/>
                  </a:lnTo>
                  <a:lnTo>
                    <a:pt x="712" y="433"/>
                  </a:lnTo>
                  <a:lnTo>
                    <a:pt x="712" y="433"/>
                  </a:lnTo>
                  <a:lnTo>
                    <a:pt x="712" y="433"/>
                  </a:lnTo>
                  <a:lnTo>
                    <a:pt x="704" y="433"/>
                  </a:lnTo>
                  <a:lnTo>
                    <a:pt x="704" y="433"/>
                  </a:lnTo>
                  <a:lnTo>
                    <a:pt x="704" y="433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8" y="433"/>
                  </a:lnTo>
                  <a:lnTo>
                    <a:pt x="688" y="433"/>
                  </a:lnTo>
                  <a:lnTo>
                    <a:pt x="680" y="433"/>
                  </a:lnTo>
                  <a:lnTo>
                    <a:pt x="680" y="441"/>
                  </a:lnTo>
                  <a:lnTo>
                    <a:pt x="680" y="441"/>
                  </a:lnTo>
                  <a:lnTo>
                    <a:pt x="672" y="441"/>
                  </a:lnTo>
                  <a:lnTo>
                    <a:pt x="672" y="441"/>
                  </a:lnTo>
                  <a:lnTo>
                    <a:pt x="672" y="441"/>
                  </a:lnTo>
                  <a:lnTo>
                    <a:pt x="664" y="441"/>
                  </a:lnTo>
                  <a:lnTo>
                    <a:pt x="664" y="449"/>
                  </a:lnTo>
                  <a:lnTo>
                    <a:pt x="656" y="449"/>
                  </a:lnTo>
                  <a:lnTo>
                    <a:pt x="656" y="449"/>
                  </a:lnTo>
                  <a:lnTo>
                    <a:pt x="656" y="449"/>
                  </a:lnTo>
                  <a:lnTo>
                    <a:pt x="656" y="457"/>
                  </a:lnTo>
                  <a:lnTo>
                    <a:pt x="648" y="457"/>
                  </a:lnTo>
                  <a:lnTo>
                    <a:pt x="648" y="457"/>
                  </a:lnTo>
                  <a:lnTo>
                    <a:pt x="640" y="465"/>
                  </a:lnTo>
                  <a:lnTo>
                    <a:pt x="640" y="465"/>
                  </a:lnTo>
                  <a:lnTo>
                    <a:pt x="632" y="473"/>
                  </a:lnTo>
                  <a:lnTo>
                    <a:pt x="632" y="473"/>
                  </a:lnTo>
                  <a:lnTo>
                    <a:pt x="632" y="473"/>
                  </a:lnTo>
                  <a:lnTo>
                    <a:pt x="624" y="481"/>
                  </a:lnTo>
                  <a:lnTo>
                    <a:pt x="624" y="481"/>
                  </a:lnTo>
                  <a:lnTo>
                    <a:pt x="616" y="489"/>
                  </a:lnTo>
                  <a:lnTo>
                    <a:pt x="616" y="489"/>
                  </a:lnTo>
                  <a:lnTo>
                    <a:pt x="608" y="497"/>
                  </a:lnTo>
                  <a:lnTo>
                    <a:pt x="608" y="497"/>
                  </a:lnTo>
                  <a:lnTo>
                    <a:pt x="608" y="505"/>
                  </a:lnTo>
                  <a:lnTo>
                    <a:pt x="600" y="505"/>
                  </a:lnTo>
                  <a:lnTo>
                    <a:pt x="600" y="513"/>
                  </a:lnTo>
                  <a:lnTo>
                    <a:pt x="592" y="513"/>
                  </a:lnTo>
                  <a:lnTo>
                    <a:pt x="592" y="521"/>
                  </a:lnTo>
                  <a:lnTo>
                    <a:pt x="584" y="529"/>
                  </a:lnTo>
                  <a:lnTo>
                    <a:pt x="584" y="529"/>
                  </a:lnTo>
                  <a:lnTo>
                    <a:pt x="576" y="529"/>
                  </a:lnTo>
                  <a:lnTo>
                    <a:pt x="576" y="537"/>
                  </a:lnTo>
                  <a:lnTo>
                    <a:pt x="568" y="537"/>
                  </a:lnTo>
                  <a:lnTo>
                    <a:pt x="568" y="545"/>
                  </a:lnTo>
                  <a:lnTo>
                    <a:pt x="560" y="553"/>
                  </a:lnTo>
                  <a:lnTo>
                    <a:pt x="560" y="553"/>
                  </a:lnTo>
                  <a:lnTo>
                    <a:pt x="552" y="553"/>
                  </a:lnTo>
                  <a:lnTo>
                    <a:pt x="552" y="561"/>
                  </a:lnTo>
                  <a:lnTo>
                    <a:pt x="552" y="561"/>
                  </a:lnTo>
                  <a:lnTo>
                    <a:pt x="544" y="569"/>
                  </a:lnTo>
                  <a:lnTo>
                    <a:pt x="544" y="569"/>
                  </a:lnTo>
                  <a:lnTo>
                    <a:pt x="536" y="569"/>
                  </a:lnTo>
                  <a:lnTo>
                    <a:pt x="536" y="577"/>
                  </a:lnTo>
                  <a:lnTo>
                    <a:pt x="528" y="577"/>
                  </a:lnTo>
                  <a:lnTo>
                    <a:pt x="528" y="577"/>
                  </a:lnTo>
                  <a:lnTo>
                    <a:pt x="520" y="585"/>
                  </a:lnTo>
                  <a:lnTo>
                    <a:pt x="520" y="585"/>
                  </a:lnTo>
                  <a:lnTo>
                    <a:pt x="512" y="585"/>
                  </a:lnTo>
                  <a:lnTo>
                    <a:pt x="512" y="585"/>
                  </a:lnTo>
                  <a:lnTo>
                    <a:pt x="504" y="593"/>
                  </a:lnTo>
                  <a:lnTo>
                    <a:pt x="504" y="593"/>
                  </a:lnTo>
                  <a:lnTo>
                    <a:pt x="504" y="593"/>
                  </a:lnTo>
                  <a:lnTo>
                    <a:pt x="496" y="593"/>
                  </a:lnTo>
                  <a:lnTo>
                    <a:pt x="496" y="593"/>
                  </a:lnTo>
                  <a:lnTo>
                    <a:pt x="488" y="593"/>
                  </a:lnTo>
                  <a:lnTo>
                    <a:pt x="488" y="593"/>
                  </a:lnTo>
                  <a:lnTo>
                    <a:pt x="488" y="601"/>
                  </a:lnTo>
                  <a:lnTo>
                    <a:pt x="488" y="601"/>
                  </a:lnTo>
                  <a:lnTo>
                    <a:pt x="480" y="601"/>
                  </a:lnTo>
                  <a:lnTo>
                    <a:pt x="480" y="601"/>
                  </a:lnTo>
                  <a:lnTo>
                    <a:pt x="472" y="601"/>
                  </a:lnTo>
                  <a:lnTo>
                    <a:pt x="472" y="601"/>
                  </a:lnTo>
                  <a:lnTo>
                    <a:pt x="472" y="601"/>
                  </a:lnTo>
                  <a:lnTo>
                    <a:pt x="464" y="609"/>
                  </a:lnTo>
                  <a:lnTo>
                    <a:pt x="464" y="609"/>
                  </a:lnTo>
                  <a:lnTo>
                    <a:pt x="464" y="609"/>
                  </a:lnTo>
                  <a:lnTo>
                    <a:pt x="456" y="609"/>
                  </a:lnTo>
                  <a:lnTo>
                    <a:pt x="456" y="609"/>
                  </a:lnTo>
                  <a:lnTo>
                    <a:pt x="448" y="617"/>
                  </a:lnTo>
                  <a:lnTo>
                    <a:pt x="456" y="617"/>
                  </a:lnTo>
                  <a:lnTo>
                    <a:pt x="448" y="617"/>
                  </a:lnTo>
                  <a:lnTo>
                    <a:pt x="448" y="617"/>
                  </a:lnTo>
                  <a:lnTo>
                    <a:pt x="440" y="625"/>
                  </a:lnTo>
                  <a:lnTo>
                    <a:pt x="440" y="625"/>
                  </a:lnTo>
                  <a:lnTo>
                    <a:pt x="432" y="633"/>
                  </a:lnTo>
                  <a:lnTo>
                    <a:pt x="432" y="633"/>
                  </a:lnTo>
                  <a:lnTo>
                    <a:pt x="432" y="633"/>
                  </a:lnTo>
                  <a:lnTo>
                    <a:pt x="424" y="641"/>
                  </a:lnTo>
                  <a:lnTo>
                    <a:pt x="424" y="641"/>
                  </a:lnTo>
                  <a:lnTo>
                    <a:pt x="416" y="649"/>
                  </a:lnTo>
                  <a:lnTo>
                    <a:pt x="416" y="649"/>
                  </a:lnTo>
                  <a:lnTo>
                    <a:pt x="408" y="657"/>
                  </a:lnTo>
                  <a:lnTo>
                    <a:pt x="408" y="665"/>
                  </a:lnTo>
                  <a:lnTo>
                    <a:pt x="408" y="665"/>
                  </a:lnTo>
                  <a:lnTo>
                    <a:pt x="400" y="673"/>
                  </a:lnTo>
                  <a:lnTo>
                    <a:pt x="400" y="673"/>
                  </a:lnTo>
                  <a:lnTo>
                    <a:pt x="392" y="681"/>
                  </a:lnTo>
                  <a:lnTo>
                    <a:pt x="392" y="689"/>
                  </a:lnTo>
                  <a:lnTo>
                    <a:pt x="384" y="697"/>
                  </a:lnTo>
                  <a:lnTo>
                    <a:pt x="384" y="697"/>
                  </a:lnTo>
                  <a:lnTo>
                    <a:pt x="376" y="705"/>
                  </a:lnTo>
                  <a:lnTo>
                    <a:pt x="376" y="713"/>
                  </a:lnTo>
                  <a:lnTo>
                    <a:pt x="376" y="721"/>
                  </a:lnTo>
                  <a:lnTo>
                    <a:pt x="368" y="721"/>
                  </a:lnTo>
                  <a:lnTo>
                    <a:pt x="368" y="729"/>
                  </a:lnTo>
                  <a:lnTo>
                    <a:pt x="360" y="737"/>
                  </a:lnTo>
                  <a:lnTo>
                    <a:pt x="360" y="745"/>
                  </a:lnTo>
                  <a:lnTo>
                    <a:pt x="352" y="745"/>
                  </a:lnTo>
                  <a:lnTo>
                    <a:pt x="352" y="753"/>
                  </a:lnTo>
                  <a:lnTo>
                    <a:pt x="344" y="761"/>
                  </a:lnTo>
                  <a:lnTo>
                    <a:pt x="344" y="769"/>
                  </a:lnTo>
                  <a:lnTo>
                    <a:pt x="336" y="769"/>
                  </a:lnTo>
                  <a:lnTo>
                    <a:pt x="336" y="777"/>
                  </a:lnTo>
                  <a:lnTo>
                    <a:pt x="336" y="785"/>
                  </a:lnTo>
                  <a:lnTo>
                    <a:pt x="328" y="793"/>
                  </a:lnTo>
                  <a:lnTo>
                    <a:pt x="328" y="793"/>
                  </a:lnTo>
                  <a:lnTo>
                    <a:pt x="320" y="801"/>
                  </a:lnTo>
                  <a:lnTo>
                    <a:pt x="320" y="809"/>
                  </a:lnTo>
                  <a:lnTo>
                    <a:pt x="312" y="809"/>
                  </a:lnTo>
                  <a:lnTo>
                    <a:pt x="312" y="817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96" y="833"/>
                  </a:lnTo>
                  <a:lnTo>
                    <a:pt x="296" y="841"/>
                  </a:lnTo>
                  <a:lnTo>
                    <a:pt x="288" y="849"/>
                  </a:lnTo>
                  <a:lnTo>
                    <a:pt x="288" y="849"/>
                  </a:lnTo>
                  <a:lnTo>
                    <a:pt x="288" y="857"/>
                  </a:lnTo>
                  <a:lnTo>
                    <a:pt x="280" y="865"/>
                  </a:lnTo>
                  <a:lnTo>
                    <a:pt x="280" y="865"/>
                  </a:lnTo>
                  <a:lnTo>
                    <a:pt x="272" y="873"/>
                  </a:lnTo>
                  <a:lnTo>
                    <a:pt x="272" y="881"/>
                  </a:lnTo>
                  <a:lnTo>
                    <a:pt x="264" y="881"/>
                  </a:lnTo>
                  <a:lnTo>
                    <a:pt x="264" y="889"/>
                  </a:lnTo>
                  <a:lnTo>
                    <a:pt x="256" y="897"/>
                  </a:lnTo>
                  <a:lnTo>
                    <a:pt x="256" y="897"/>
                  </a:lnTo>
                  <a:lnTo>
                    <a:pt x="248" y="905"/>
                  </a:lnTo>
                  <a:lnTo>
                    <a:pt x="248" y="913"/>
                  </a:lnTo>
                  <a:lnTo>
                    <a:pt x="248" y="913"/>
                  </a:lnTo>
                  <a:lnTo>
                    <a:pt x="240" y="921"/>
                  </a:lnTo>
                  <a:lnTo>
                    <a:pt x="240" y="929"/>
                  </a:lnTo>
                  <a:lnTo>
                    <a:pt x="232" y="929"/>
                  </a:lnTo>
                  <a:lnTo>
                    <a:pt x="232" y="937"/>
                  </a:lnTo>
                  <a:lnTo>
                    <a:pt x="224" y="945"/>
                  </a:lnTo>
                  <a:lnTo>
                    <a:pt x="224" y="945"/>
                  </a:lnTo>
                  <a:lnTo>
                    <a:pt x="216" y="953"/>
                  </a:lnTo>
                  <a:lnTo>
                    <a:pt x="216" y="953"/>
                  </a:lnTo>
                  <a:lnTo>
                    <a:pt x="208" y="961"/>
                  </a:lnTo>
                  <a:lnTo>
                    <a:pt x="208" y="969"/>
                  </a:lnTo>
                  <a:lnTo>
                    <a:pt x="208" y="969"/>
                  </a:lnTo>
                  <a:lnTo>
                    <a:pt x="200" y="977"/>
                  </a:lnTo>
                  <a:lnTo>
                    <a:pt x="200" y="977"/>
                  </a:lnTo>
                  <a:lnTo>
                    <a:pt x="192" y="985"/>
                  </a:lnTo>
                  <a:lnTo>
                    <a:pt x="192" y="993"/>
                  </a:lnTo>
                  <a:lnTo>
                    <a:pt x="184" y="993"/>
                  </a:lnTo>
                  <a:lnTo>
                    <a:pt x="184" y="1001"/>
                  </a:lnTo>
                  <a:lnTo>
                    <a:pt x="176" y="1009"/>
                  </a:lnTo>
                  <a:lnTo>
                    <a:pt x="176" y="1009"/>
                  </a:lnTo>
                  <a:lnTo>
                    <a:pt x="168" y="1017"/>
                  </a:lnTo>
                  <a:lnTo>
                    <a:pt x="168" y="1017"/>
                  </a:lnTo>
                  <a:lnTo>
                    <a:pt x="160" y="1025"/>
                  </a:lnTo>
                  <a:lnTo>
                    <a:pt x="160" y="1025"/>
                  </a:lnTo>
                  <a:lnTo>
                    <a:pt x="160" y="1033"/>
                  </a:lnTo>
                  <a:lnTo>
                    <a:pt x="152" y="1041"/>
                  </a:lnTo>
                  <a:lnTo>
                    <a:pt x="152" y="1041"/>
                  </a:lnTo>
                  <a:lnTo>
                    <a:pt x="144" y="1049"/>
                  </a:lnTo>
                  <a:lnTo>
                    <a:pt x="144" y="1049"/>
                  </a:lnTo>
                  <a:lnTo>
                    <a:pt x="136" y="1057"/>
                  </a:lnTo>
                  <a:lnTo>
                    <a:pt x="136" y="1057"/>
                  </a:lnTo>
                  <a:lnTo>
                    <a:pt x="128" y="1065"/>
                  </a:lnTo>
                  <a:lnTo>
                    <a:pt x="128" y="1065"/>
                  </a:lnTo>
                  <a:lnTo>
                    <a:pt x="120" y="1073"/>
                  </a:lnTo>
                  <a:lnTo>
                    <a:pt x="120" y="1073"/>
                  </a:lnTo>
                  <a:lnTo>
                    <a:pt x="120" y="1081"/>
                  </a:lnTo>
                  <a:lnTo>
                    <a:pt x="112" y="1081"/>
                  </a:lnTo>
                  <a:lnTo>
                    <a:pt x="112" y="1089"/>
                  </a:lnTo>
                  <a:lnTo>
                    <a:pt x="104" y="1089"/>
                  </a:lnTo>
                  <a:lnTo>
                    <a:pt x="104" y="1097"/>
                  </a:lnTo>
                  <a:lnTo>
                    <a:pt x="96" y="1105"/>
                  </a:lnTo>
                  <a:lnTo>
                    <a:pt x="96" y="1105"/>
                  </a:lnTo>
                  <a:lnTo>
                    <a:pt x="88" y="1113"/>
                  </a:lnTo>
                  <a:lnTo>
                    <a:pt x="88" y="1113"/>
                  </a:lnTo>
                  <a:lnTo>
                    <a:pt x="80" y="1113"/>
                  </a:lnTo>
                  <a:lnTo>
                    <a:pt x="80" y="1121"/>
                  </a:lnTo>
                  <a:lnTo>
                    <a:pt x="72" y="1121"/>
                  </a:lnTo>
                  <a:lnTo>
                    <a:pt x="72" y="1129"/>
                  </a:lnTo>
                  <a:lnTo>
                    <a:pt x="64" y="1129"/>
                  </a:lnTo>
                  <a:lnTo>
                    <a:pt x="64" y="1137"/>
                  </a:lnTo>
                  <a:lnTo>
                    <a:pt x="64" y="1137"/>
                  </a:lnTo>
                  <a:lnTo>
                    <a:pt x="56" y="1145"/>
                  </a:lnTo>
                  <a:lnTo>
                    <a:pt x="56" y="1145"/>
                  </a:lnTo>
                  <a:lnTo>
                    <a:pt x="48" y="1153"/>
                  </a:lnTo>
                  <a:lnTo>
                    <a:pt x="48" y="1153"/>
                  </a:lnTo>
                  <a:lnTo>
                    <a:pt x="48" y="1153"/>
                  </a:lnTo>
                  <a:lnTo>
                    <a:pt x="40" y="1161"/>
                  </a:lnTo>
                  <a:lnTo>
                    <a:pt x="40" y="1153"/>
                  </a:lnTo>
                  <a:lnTo>
                    <a:pt x="40" y="1161"/>
                  </a:lnTo>
                  <a:lnTo>
                    <a:pt x="32" y="1161"/>
                  </a:lnTo>
                  <a:lnTo>
                    <a:pt x="32" y="1169"/>
                  </a:lnTo>
                  <a:lnTo>
                    <a:pt x="24" y="1169"/>
                  </a:lnTo>
                  <a:lnTo>
                    <a:pt x="24" y="1169"/>
                  </a:lnTo>
                  <a:lnTo>
                    <a:pt x="24" y="1177"/>
                  </a:lnTo>
                  <a:lnTo>
                    <a:pt x="16" y="1177"/>
                  </a:lnTo>
                  <a:lnTo>
                    <a:pt x="16" y="1177"/>
                  </a:lnTo>
                  <a:lnTo>
                    <a:pt x="8" y="1185"/>
                  </a:lnTo>
                  <a:lnTo>
                    <a:pt x="0" y="1177"/>
                  </a:lnTo>
                  <a:lnTo>
                    <a:pt x="0" y="1169"/>
                  </a:lnTo>
                  <a:lnTo>
                    <a:pt x="0" y="1161"/>
                  </a:lnTo>
                  <a:lnTo>
                    <a:pt x="0" y="1161"/>
                  </a:lnTo>
                  <a:close/>
                </a:path>
              </a:pathLst>
            </a:custGeom>
            <a:solidFill>
              <a:srgbClr val="6E548D"/>
            </a:solidFill>
            <a:ln w="12700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1" name="Freeform 77"/>
            <p:cNvSpPr>
              <a:spLocks/>
            </p:cNvSpPr>
            <p:nvPr/>
          </p:nvSpPr>
          <p:spPr bwMode="auto">
            <a:xfrm>
              <a:off x="6432550" y="3192463"/>
              <a:ext cx="2528888" cy="1004887"/>
            </a:xfrm>
            <a:custGeom>
              <a:avLst/>
              <a:gdLst/>
              <a:ahLst/>
              <a:cxnLst>
                <a:cxn ang="0">
                  <a:pos x="48" y="609"/>
                </a:cxn>
                <a:cxn ang="0">
                  <a:pos x="96" y="601"/>
                </a:cxn>
                <a:cxn ang="0">
                  <a:pos x="144" y="593"/>
                </a:cxn>
                <a:cxn ang="0">
                  <a:pos x="184" y="577"/>
                </a:cxn>
                <a:cxn ang="0">
                  <a:pos x="240" y="537"/>
                </a:cxn>
                <a:cxn ang="0">
                  <a:pos x="296" y="497"/>
                </a:cxn>
                <a:cxn ang="0">
                  <a:pos x="344" y="457"/>
                </a:cxn>
                <a:cxn ang="0">
                  <a:pos x="400" y="401"/>
                </a:cxn>
                <a:cxn ang="0">
                  <a:pos x="464" y="337"/>
                </a:cxn>
                <a:cxn ang="0">
                  <a:pos x="520" y="265"/>
                </a:cxn>
                <a:cxn ang="0">
                  <a:pos x="576" y="184"/>
                </a:cxn>
                <a:cxn ang="0">
                  <a:pos x="632" y="104"/>
                </a:cxn>
                <a:cxn ang="0">
                  <a:pos x="704" y="72"/>
                </a:cxn>
                <a:cxn ang="0">
                  <a:pos x="736" y="80"/>
                </a:cxn>
                <a:cxn ang="0">
                  <a:pos x="784" y="72"/>
                </a:cxn>
                <a:cxn ang="0">
                  <a:pos x="832" y="40"/>
                </a:cxn>
                <a:cxn ang="0">
                  <a:pos x="880" y="8"/>
                </a:cxn>
                <a:cxn ang="0">
                  <a:pos x="936" y="0"/>
                </a:cxn>
                <a:cxn ang="0">
                  <a:pos x="992" y="40"/>
                </a:cxn>
                <a:cxn ang="0">
                  <a:pos x="1056" y="160"/>
                </a:cxn>
                <a:cxn ang="0">
                  <a:pos x="1112" y="305"/>
                </a:cxn>
                <a:cxn ang="0">
                  <a:pos x="1168" y="417"/>
                </a:cxn>
                <a:cxn ang="0">
                  <a:pos x="1224" y="489"/>
                </a:cxn>
                <a:cxn ang="0">
                  <a:pos x="1280" y="537"/>
                </a:cxn>
                <a:cxn ang="0">
                  <a:pos x="1328" y="561"/>
                </a:cxn>
                <a:cxn ang="0">
                  <a:pos x="1376" y="569"/>
                </a:cxn>
                <a:cxn ang="0">
                  <a:pos x="1416" y="569"/>
                </a:cxn>
                <a:cxn ang="0">
                  <a:pos x="1472" y="561"/>
                </a:cxn>
                <a:cxn ang="0">
                  <a:pos x="1520" y="537"/>
                </a:cxn>
                <a:cxn ang="0">
                  <a:pos x="1576" y="513"/>
                </a:cxn>
                <a:cxn ang="0">
                  <a:pos x="1544" y="553"/>
                </a:cxn>
                <a:cxn ang="0">
                  <a:pos x="1488" y="577"/>
                </a:cxn>
                <a:cxn ang="0">
                  <a:pos x="1432" y="593"/>
                </a:cxn>
                <a:cxn ang="0">
                  <a:pos x="1384" y="593"/>
                </a:cxn>
                <a:cxn ang="0">
                  <a:pos x="1328" y="585"/>
                </a:cxn>
                <a:cxn ang="0">
                  <a:pos x="1272" y="561"/>
                </a:cxn>
                <a:cxn ang="0">
                  <a:pos x="1216" y="513"/>
                </a:cxn>
                <a:cxn ang="0">
                  <a:pos x="1152" y="441"/>
                </a:cxn>
                <a:cxn ang="0">
                  <a:pos x="1096" y="337"/>
                </a:cxn>
                <a:cxn ang="0">
                  <a:pos x="1040" y="184"/>
                </a:cxn>
                <a:cxn ang="0">
                  <a:pos x="984" y="64"/>
                </a:cxn>
                <a:cxn ang="0">
                  <a:pos x="936" y="24"/>
                </a:cxn>
                <a:cxn ang="0">
                  <a:pos x="904" y="24"/>
                </a:cxn>
                <a:cxn ang="0">
                  <a:pos x="856" y="56"/>
                </a:cxn>
                <a:cxn ang="0">
                  <a:pos x="800" y="88"/>
                </a:cxn>
                <a:cxn ang="0">
                  <a:pos x="744" y="104"/>
                </a:cxn>
                <a:cxn ang="0">
                  <a:pos x="704" y="96"/>
                </a:cxn>
                <a:cxn ang="0">
                  <a:pos x="656" y="120"/>
                </a:cxn>
                <a:cxn ang="0">
                  <a:pos x="600" y="184"/>
                </a:cxn>
                <a:cxn ang="0">
                  <a:pos x="544" y="265"/>
                </a:cxn>
                <a:cxn ang="0">
                  <a:pos x="488" y="337"/>
                </a:cxn>
                <a:cxn ang="0">
                  <a:pos x="424" y="409"/>
                </a:cxn>
                <a:cxn ang="0">
                  <a:pos x="368" y="465"/>
                </a:cxn>
                <a:cxn ang="0">
                  <a:pos x="320" y="513"/>
                </a:cxn>
                <a:cxn ang="0">
                  <a:pos x="264" y="553"/>
                </a:cxn>
                <a:cxn ang="0">
                  <a:pos x="200" y="593"/>
                </a:cxn>
                <a:cxn ang="0">
                  <a:pos x="152" y="609"/>
                </a:cxn>
                <a:cxn ang="0">
                  <a:pos x="104" y="625"/>
                </a:cxn>
                <a:cxn ang="0">
                  <a:pos x="56" y="633"/>
                </a:cxn>
                <a:cxn ang="0">
                  <a:pos x="16" y="625"/>
                </a:cxn>
              </a:cxnLst>
              <a:rect l="0" t="0" r="r" b="b"/>
              <a:pathLst>
                <a:path w="1593" h="633">
                  <a:moveTo>
                    <a:pt x="16" y="601"/>
                  </a:moveTo>
                  <a:lnTo>
                    <a:pt x="16" y="601"/>
                  </a:lnTo>
                  <a:lnTo>
                    <a:pt x="24" y="601"/>
                  </a:lnTo>
                  <a:lnTo>
                    <a:pt x="24" y="601"/>
                  </a:lnTo>
                  <a:lnTo>
                    <a:pt x="24" y="601"/>
                  </a:lnTo>
                  <a:lnTo>
                    <a:pt x="32" y="601"/>
                  </a:lnTo>
                  <a:lnTo>
                    <a:pt x="32" y="601"/>
                  </a:lnTo>
                  <a:lnTo>
                    <a:pt x="32" y="601"/>
                  </a:lnTo>
                  <a:lnTo>
                    <a:pt x="40" y="601"/>
                  </a:lnTo>
                  <a:lnTo>
                    <a:pt x="40" y="601"/>
                  </a:lnTo>
                  <a:lnTo>
                    <a:pt x="40" y="609"/>
                  </a:lnTo>
                  <a:lnTo>
                    <a:pt x="40" y="601"/>
                  </a:lnTo>
                  <a:lnTo>
                    <a:pt x="40" y="601"/>
                  </a:lnTo>
                  <a:lnTo>
                    <a:pt x="48" y="609"/>
                  </a:lnTo>
                  <a:lnTo>
                    <a:pt x="48" y="609"/>
                  </a:lnTo>
                  <a:lnTo>
                    <a:pt x="48" y="609"/>
                  </a:lnTo>
                  <a:lnTo>
                    <a:pt x="48" y="609"/>
                  </a:lnTo>
                  <a:lnTo>
                    <a:pt x="56" y="609"/>
                  </a:lnTo>
                  <a:lnTo>
                    <a:pt x="56" y="609"/>
                  </a:lnTo>
                  <a:lnTo>
                    <a:pt x="64" y="609"/>
                  </a:lnTo>
                  <a:lnTo>
                    <a:pt x="64" y="609"/>
                  </a:lnTo>
                  <a:lnTo>
                    <a:pt x="64" y="609"/>
                  </a:lnTo>
                  <a:lnTo>
                    <a:pt x="64" y="609"/>
                  </a:lnTo>
                  <a:lnTo>
                    <a:pt x="72" y="601"/>
                  </a:lnTo>
                  <a:lnTo>
                    <a:pt x="72" y="601"/>
                  </a:lnTo>
                  <a:lnTo>
                    <a:pt x="72" y="601"/>
                  </a:lnTo>
                  <a:lnTo>
                    <a:pt x="80" y="601"/>
                  </a:lnTo>
                  <a:lnTo>
                    <a:pt x="80" y="601"/>
                  </a:lnTo>
                  <a:lnTo>
                    <a:pt x="80" y="601"/>
                  </a:lnTo>
                  <a:lnTo>
                    <a:pt x="88" y="601"/>
                  </a:lnTo>
                  <a:lnTo>
                    <a:pt x="88" y="601"/>
                  </a:lnTo>
                  <a:lnTo>
                    <a:pt x="96" y="601"/>
                  </a:lnTo>
                  <a:lnTo>
                    <a:pt x="96" y="601"/>
                  </a:lnTo>
                  <a:lnTo>
                    <a:pt x="104" y="601"/>
                  </a:lnTo>
                  <a:lnTo>
                    <a:pt x="96" y="601"/>
                  </a:lnTo>
                  <a:lnTo>
                    <a:pt x="104" y="601"/>
                  </a:lnTo>
                  <a:lnTo>
                    <a:pt x="104" y="601"/>
                  </a:lnTo>
                  <a:lnTo>
                    <a:pt x="112" y="601"/>
                  </a:lnTo>
                  <a:lnTo>
                    <a:pt x="112" y="601"/>
                  </a:lnTo>
                  <a:lnTo>
                    <a:pt x="120" y="601"/>
                  </a:lnTo>
                  <a:lnTo>
                    <a:pt x="120" y="593"/>
                  </a:lnTo>
                  <a:lnTo>
                    <a:pt x="128" y="593"/>
                  </a:lnTo>
                  <a:lnTo>
                    <a:pt x="128" y="593"/>
                  </a:lnTo>
                  <a:lnTo>
                    <a:pt x="128" y="593"/>
                  </a:lnTo>
                  <a:lnTo>
                    <a:pt x="136" y="593"/>
                  </a:lnTo>
                  <a:lnTo>
                    <a:pt x="136" y="593"/>
                  </a:lnTo>
                  <a:lnTo>
                    <a:pt x="136" y="593"/>
                  </a:lnTo>
                  <a:lnTo>
                    <a:pt x="144" y="593"/>
                  </a:lnTo>
                  <a:lnTo>
                    <a:pt x="144" y="593"/>
                  </a:lnTo>
                  <a:lnTo>
                    <a:pt x="144" y="585"/>
                  </a:lnTo>
                  <a:lnTo>
                    <a:pt x="152" y="585"/>
                  </a:lnTo>
                  <a:lnTo>
                    <a:pt x="152" y="585"/>
                  </a:lnTo>
                  <a:lnTo>
                    <a:pt x="152" y="585"/>
                  </a:lnTo>
                  <a:lnTo>
                    <a:pt x="152" y="585"/>
                  </a:lnTo>
                  <a:lnTo>
                    <a:pt x="160" y="585"/>
                  </a:lnTo>
                  <a:lnTo>
                    <a:pt x="160" y="585"/>
                  </a:lnTo>
                  <a:lnTo>
                    <a:pt x="168" y="577"/>
                  </a:lnTo>
                  <a:lnTo>
                    <a:pt x="168" y="577"/>
                  </a:lnTo>
                  <a:lnTo>
                    <a:pt x="176" y="577"/>
                  </a:lnTo>
                  <a:lnTo>
                    <a:pt x="176" y="577"/>
                  </a:lnTo>
                  <a:lnTo>
                    <a:pt x="176" y="577"/>
                  </a:lnTo>
                  <a:lnTo>
                    <a:pt x="184" y="577"/>
                  </a:lnTo>
                  <a:lnTo>
                    <a:pt x="184" y="569"/>
                  </a:lnTo>
                  <a:lnTo>
                    <a:pt x="184" y="577"/>
                  </a:lnTo>
                  <a:lnTo>
                    <a:pt x="184" y="569"/>
                  </a:lnTo>
                  <a:lnTo>
                    <a:pt x="192" y="569"/>
                  </a:lnTo>
                  <a:lnTo>
                    <a:pt x="192" y="569"/>
                  </a:lnTo>
                  <a:lnTo>
                    <a:pt x="200" y="569"/>
                  </a:lnTo>
                  <a:lnTo>
                    <a:pt x="200" y="561"/>
                  </a:lnTo>
                  <a:lnTo>
                    <a:pt x="208" y="561"/>
                  </a:lnTo>
                  <a:lnTo>
                    <a:pt x="208" y="561"/>
                  </a:lnTo>
                  <a:lnTo>
                    <a:pt x="216" y="561"/>
                  </a:lnTo>
                  <a:lnTo>
                    <a:pt x="216" y="553"/>
                  </a:lnTo>
                  <a:lnTo>
                    <a:pt x="216" y="553"/>
                  </a:lnTo>
                  <a:lnTo>
                    <a:pt x="224" y="553"/>
                  </a:lnTo>
                  <a:lnTo>
                    <a:pt x="224" y="553"/>
                  </a:lnTo>
                  <a:lnTo>
                    <a:pt x="232" y="545"/>
                  </a:lnTo>
                  <a:lnTo>
                    <a:pt x="232" y="545"/>
                  </a:lnTo>
                  <a:lnTo>
                    <a:pt x="240" y="545"/>
                  </a:lnTo>
                  <a:lnTo>
                    <a:pt x="240" y="537"/>
                  </a:lnTo>
                  <a:lnTo>
                    <a:pt x="248" y="537"/>
                  </a:lnTo>
                  <a:lnTo>
                    <a:pt x="248" y="537"/>
                  </a:lnTo>
                  <a:lnTo>
                    <a:pt x="248" y="537"/>
                  </a:lnTo>
                  <a:lnTo>
                    <a:pt x="256" y="529"/>
                  </a:lnTo>
                  <a:lnTo>
                    <a:pt x="256" y="529"/>
                  </a:lnTo>
                  <a:lnTo>
                    <a:pt x="264" y="529"/>
                  </a:lnTo>
                  <a:lnTo>
                    <a:pt x="264" y="521"/>
                  </a:lnTo>
                  <a:lnTo>
                    <a:pt x="272" y="521"/>
                  </a:lnTo>
                  <a:lnTo>
                    <a:pt x="272" y="521"/>
                  </a:lnTo>
                  <a:lnTo>
                    <a:pt x="280" y="513"/>
                  </a:lnTo>
                  <a:lnTo>
                    <a:pt x="280" y="513"/>
                  </a:lnTo>
                  <a:lnTo>
                    <a:pt x="288" y="513"/>
                  </a:lnTo>
                  <a:lnTo>
                    <a:pt x="288" y="505"/>
                  </a:lnTo>
                  <a:lnTo>
                    <a:pt x="288" y="505"/>
                  </a:lnTo>
                  <a:lnTo>
                    <a:pt x="296" y="505"/>
                  </a:lnTo>
                  <a:lnTo>
                    <a:pt x="296" y="497"/>
                  </a:lnTo>
                  <a:lnTo>
                    <a:pt x="304" y="497"/>
                  </a:lnTo>
                  <a:lnTo>
                    <a:pt x="304" y="489"/>
                  </a:lnTo>
                  <a:lnTo>
                    <a:pt x="312" y="489"/>
                  </a:lnTo>
                  <a:lnTo>
                    <a:pt x="312" y="489"/>
                  </a:lnTo>
                  <a:lnTo>
                    <a:pt x="320" y="481"/>
                  </a:lnTo>
                  <a:lnTo>
                    <a:pt x="320" y="481"/>
                  </a:lnTo>
                  <a:lnTo>
                    <a:pt x="320" y="481"/>
                  </a:lnTo>
                  <a:lnTo>
                    <a:pt x="328" y="473"/>
                  </a:lnTo>
                  <a:lnTo>
                    <a:pt x="328" y="473"/>
                  </a:lnTo>
                  <a:lnTo>
                    <a:pt x="328" y="473"/>
                  </a:lnTo>
                  <a:lnTo>
                    <a:pt x="336" y="465"/>
                  </a:lnTo>
                  <a:lnTo>
                    <a:pt x="336" y="465"/>
                  </a:lnTo>
                  <a:lnTo>
                    <a:pt x="336" y="465"/>
                  </a:lnTo>
                  <a:lnTo>
                    <a:pt x="336" y="465"/>
                  </a:lnTo>
                  <a:lnTo>
                    <a:pt x="344" y="457"/>
                  </a:lnTo>
                  <a:lnTo>
                    <a:pt x="344" y="457"/>
                  </a:lnTo>
                  <a:lnTo>
                    <a:pt x="352" y="457"/>
                  </a:lnTo>
                  <a:lnTo>
                    <a:pt x="352" y="449"/>
                  </a:lnTo>
                  <a:lnTo>
                    <a:pt x="352" y="449"/>
                  </a:lnTo>
                  <a:lnTo>
                    <a:pt x="360" y="441"/>
                  </a:lnTo>
                  <a:lnTo>
                    <a:pt x="360" y="441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76" y="425"/>
                  </a:lnTo>
                  <a:lnTo>
                    <a:pt x="376" y="425"/>
                  </a:lnTo>
                  <a:lnTo>
                    <a:pt x="384" y="425"/>
                  </a:lnTo>
                  <a:lnTo>
                    <a:pt x="384" y="417"/>
                  </a:lnTo>
                  <a:lnTo>
                    <a:pt x="392" y="417"/>
                  </a:lnTo>
                  <a:lnTo>
                    <a:pt x="392" y="409"/>
                  </a:lnTo>
                  <a:lnTo>
                    <a:pt x="392" y="409"/>
                  </a:lnTo>
                  <a:lnTo>
                    <a:pt x="400" y="401"/>
                  </a:lnTo>
                  <a:lnTo>
                    <a:pt x="400" y="401"/>
                  </a:lnTo>
                  <a:lnTo>
                    <a:pt x="408" y="393"/>
                  </a:lnTo>
                  <a:lnTo>
                    <a:pt x="408" y="393"/>
                  </a:lnTo>
                  <a:lnTo>
                    <a:pt x="416" y="385"/>
                  </a:lnTo>
                  <a:lnTo>
                    <a:pt x="416" y="385"/>
                  </a:lnTo>
                  <a:lnTo>
                    <a:pt x="424" y="377"/>
                  </a:lnTo>
                  <a:lnTo>
                    <a:pt x="424" y="377"/>
                  </a:lnTo>
                  <a:lnTo>
                    <a:pt x="432" y="369"/>
                  </a:lnTo>
                  <a:lnTo>
                    <a:pt x="432" y="369"/>
                  </a:lnTo>
                  <a:lnTo>
                    <a:pt x="432" y="361"/>
                  </a:lnTo>
                  <a:lnTo>
                    <a:pt x="440" y="361"/>
                  </a:lnTo>
                  <a:lnTo>
                    <a:pt x="440" y="353"/>
                  </a:lnTo>
                  <a:lnTo>
                    <a:pt x="448" y="353"/>
                  </a:lnTo>
                  <a:lnTo>
                    <a:pt x="448" y="345"/>
                  </a:lnTo>
                  <a:lnTo>
                    <a:pt x="456" y="345"/>
                  </a:lnTo>
                  <a:lnTo>
                    <a:pt x="456" y="337"/>
                  </a:lnTo>
                  <a:lnTo>
                    <a:pt x="464" y="337"/>
                  </a:lnTo>
                  <a:lnTo>
                    <a:pt x="464" y="329"/>
                  </a:lnTo>
                  <a:lnTo>
                    <a:pt x="464" y="329"/>
                  </a:lnTo>
                  <a:lnTo>
                    <a:pt x="472" y="321"/>
                  </a:lnTo>
                  <a:lnTo>
                    <a:pt x="472" y="313"/>
                  </a:lnTo>
                  <a:lnTo>
                    <a:pt x="480" y="313"/>
                  </a:lnTo>
                  <a:lnTo>
                    <a:pt x="480" y="305"/>
                  </a:lnTo>
                  <a:lnTo>
                    <a:pt x="488" y="305"/>
                  </a:lnTo>
                  <a:lnTo>
                    <a:pt x="488" y="297"/>
                  </a:lnTo>
                  <a:lnTo>
                    <a:pt x="496" y="297"/>
                  </a:lnTo>
                  <a:lnTo>
                    <a:pt x="496" y="289"/>
                  </a:lnTo>
                  <a:lnTo>
                    <a:pt x="504" y="281"/>
                  </a:lnTo>
                  <a:lnTo>
                    <a:pt x="504" y="281"/>
                  </a:lnTo>
                  <a:lnTo>
                    <a:pt x="504" y="273"/>
                  </a:lnTo>
                  <a:lnTo>
                    <a:pt x="512" y="273"/>
                  </a:lnTo>
                  <a:lnTo>
                    <a:pt x="512" y="265"/>
                  </a:lnTo>
                  <a:lnTo>
                    <a:pt x="520" y="265"/>
                  </a:lnTo>
                  <a:lnTo>
                    <a:pt x="520" y="257"/>
                  </a:lnTo>
                  <a:lnTo>
                    <a:pt x="528" y="249"/>
                  </a:lnTo>
                  <a:lnTo>
                    <a:pt x="528" y="249"/>
                  </a:lnTo>
                  <a:lnTo>
                    <a:pt x="536" y="241"/>
                  </a:lnTo>
                  <a:lnTo>
                    <a:pt x="536" y="241"/>
                  </a:lnTo>
                  <a:lnTo>
                    <a:pt x="544" y="232"/>
                  </a:lnTo>
                  <a:lnTo>
                    <a:pt x="544" y="224"/>
                  </a:lnTo>
                  <a:lnTo>
                    <a:pt x="544" y="224"/>
                  </a:lnTo>
                  <a:lnTo>
                    <a:pt x="552" y="216"/>
                  </a:lnTo>
                  <a:lnTo>
                    <a:pt x="552" y="208"/>
                  </a:lnTo>
                  <a:lnTo>
                    <a:pt x="560" y="208"/>
                  </a:lnTo>
                  <a:lnTo>
                    <a:pt x="560" y="200"/>
                  </a:lnTo>
                  <a:lnTo>
                    <a:pt x="568" y="200"/>
                  </a:lnTo>
                  <a:lnTo>
                    <a:pt x="568" y="192"/>
                  </a:lnTo>
                  <a:lnTo>
                    <a:pt x="576" y="192"/>
                  </a:lnTo>
                  <a:lnTo>
                    <a:pt x="576" y="184"/>
                  </a:lnTo>
                  <a:lnTo>
                    <a:pt x="584" y="176"/>
                  </a:lnTo>
                  <a:lnTo>
                    <a:pt x="584" y="176"/>
                  </a:lnTo>
                  <a:lnTo>
                    <a:pt x="584" y="168"/>
                  </a:lnTo>
                  <a:lnTo>
                    <a:pt x="592" y="160"/>
                  </a:lnTo>
                  <a:lnTo>
                    <a:pt x="592" y="160"/>
                  </a:lnTo>
                  <a:lnTo>
                    <a:pt x="600" y="152"/>
                  </a:lnTo>
                  <a:lnTo>
                    <a:pt x="600" y="144"/>
                  </a:lnTo>
                  <a:lnTo>
                    <a:pt x="608" y="144"/>
                  </a:lnTo>
                  <a:lnTo>
                    <a:pt x="608" y="136"/>
                  </a:lnTo>
                  <a:lnTo>
                    <a:pt x="616" y="136"/>
                  </a:lnTo>
                  <a:lnTo>
                    <a:pt x="616" y="128"/>
                  </a:lnTo>
                  <a:lnTo>
                    <a:pt x="624" y="120"/>
                  </a:lnTo>
                  <a:lnTo>
                    <a:pt x="624" y="120"/>
                  </a:lnTo>
                  <a:lnTo>
                    <a:pt x="624" y="112"/>
                  </a:lnTo>
                  <a:lnTo>
                    <a:pt x="632" y="112"/>
                  </a:lnTo>
                  <a:lnTo>
                    <a:pt x="632" y="104"/>
                  </a:lnTo>
                  <a:lnTo>
                    <a:pt x="640" y="104"/>
                  </a:lnTo>
                  <a:lnTo>
                    <a:pt x="640" y="96"/>
                  </a:lnTo>
                  <a:lnTo>
                    <a:pt x="648" y="96"/>
                  </a:lnTo>
                  <a:lnTo>
                    <a:pt x="656" y="96"/>
                  </a:lnTo>
                  <a:lnTo>
                    <a:pt x="656" y="88"/>
                  </a:lnTo>
                  <a:lnTo>
                    <a:pt x="664" y="88"/>
                  </a:lnTo>
                  <a:lnTo>
                    <a:pt x="664" y="88"/>
                  </a:lnTo>
                  <a:lnTo>
                    <a:pt x="664" y="88"/>
                  </a:lnTo>
                  <a:lnTo>
                    <a:pt x="672" y="80"/>
                  </a:lnTo>
                  <a:lnTo>
                    <a:pt x="680" y="80"/>
                  </a:lnTo>
                  <a:lnTo>
                    <a:pt x="680" y="80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96" y="80"/>
                  </a:lnTo>
                  <a:lnTo>
                    <a:pt x="696" y="72"/>
                  </a:lnTo>
                  <a:lnTo>
                    <a:pt x="704" y="72"/>
                  </a:lnTo>
                  <a:lnTo>
                    <a:pt x="704" y="72"/>
                  </a:lnTo>
                  <a:lnTo>
                    <a:pt x="704" y="72"/>
                  </a:lnTo>
                  <a:lnTo>
                    <a:pt x="712" y="72"/>
                  </a:lnTo>
                  <a:lnTo>
                    <a:pt x="712" y="72"/>
                  </a:lnTo>
                  <a:lnTo>
                    <a:pt x="712" y="80"/>
                  </a:lnTo>
                  <a:lnTo>
                    <a:pt x="720" y="80"/>
                  </a:lnTo>
                  <a:lnTo>
                    <a:pt x="720" y="80"/>
                  </a:lnTo>
                  <a:lnTo>
                    <a:pt x="728" y="80"/>
                  </a:lnTo>
                  <a:lnTo>
                    <a:pt x="728" y="80"/>
                  </a:lnTo>
                  <a:lnTo>
                    <a:pt x="728" y="80"/>
                  </a:lnTo>
                  <a:lnTo>
                    <a:pt x="728" y="80"/>
                  </a:lnTo>
                  <a:lnTo>
                    <a:pt x="736" y="80"/>
                  </a:lnTo>
                  <a:lnTo>
                    <a:pt x="736" y="80"/>
                  </a:lnTo>
                  <a:lnTo>
                    <a:pt x="736" y="80"/>
                  </a:lnTo>
                  <a:lnTo>
                    <a:pt x="736" y="80"/>
                  </a:lnTo>
                  <a:lnTo>
                    <a:pt x="736" y="80"/>
                  </a:lnTo>
                  <a:lnTo>
                    <a:pt x="744" y="80"/>
                  </a:lnTo>
                  <a:lnTo>
                    <a:pt x="744" y="80"/>
                  </a:lnTo>
                  <a:lnTo>
                    <a:pt x="752" y="80"/>
                  </a:lnTo>
                  <a:lnTo>
                    <a:pt x="752" y="80"/>
                  </a:lnTo>
                  <a:lnTo>
                    <a:pt x="752" y="80"/>
                  </a:lnTo>
                  <a:lnTo>
                    <a:pt x="760" y="80"/>
                  </a:lnTo>
                  <a:lnTo>
                    <a:pt x="760" y="80"/>
                  </a:lnTo>
                  <a:lnTo>
                    <a:pt x="768" y="80"/>
                  </a:lnTo>
                  <a:lnTo>
                    <a:pt x="768" y="80"/>
                  </a:lnTo>
                  <a:lnTo>
                    <a:pt x="776" y="80"/>
                  </a:lnTo>
                  <a:lnTo>
                    <a:pt x="776" y="80"/>
                  </a:lnTo>
                  <a:lnTo>
                    <a:pt x="776" y="72"/>
                  </a:lnTo>
                  <a:lnTo>
                    <a:pt x="784" y="72"/>
                  </a:lnTo>
                  <a:lnTo>
                    <a:pt x="776" y="80"/>
                  </a:lnTo>
                  <a:lnTo>
                    <a:pt x="784" y="72"/>
                  </a:lnTo>
                  <a:lnTo>
                    <a:pt x="784" y="72"/>
                  </a:lnTo>
                  <a:lnTo>
                    <a:pt x="792" y="72"/>
                  </a:lnTo>
                  <a:lnTo>
                    <a:pt x="792" y="72"/>
                  </a:lnTo>
                  <a:lnTo>
                    <a:pt x="792" y="72"/>
                  </a:lnTo>
                  <a:lnTo>
                    <a:pt x="792" y="64"/>
                  </a:lnTo>
                  <a:lnTo>
                    <a:pt x="800" y="64"/>
                  </a:lnTo>
                  <a:lnTo>
                    <a:pt x="800" y="64"/>
                  </a:lnTo>
                  <a:lnTo>
                    <a:pt x="808" y="64"/>
                  </a:lnTo>
                  <a:lnTo>
                    <a:pt x="808" y="56"/>
                  </a:lnTo>
                  <a:lnTo>
                    <a:pt x="816" y="56"/>
                  </a:lnTo>
                  <a:lnTo>
                    <a:pt x="816" y="56"/>
                  </a:lnTo>
                  <a:lnTo>
                    <a:pt x="816" y="48"/>
                  </a:lnTo>
                  <a:lnTo>
                    <a:pt x="824" y="48"/>
                  </a:lnTo>
                  <a:lnTo>
                    <a:pt x="824" y="48"/>
                  </a:lnTo>
                  <a:lnTo>
                    <a:pt x="824" y="40"/>
                  </a:lnTo>
                  <a:lnTo>
                    <a:pt x="824" y="40"/>
                  </a:lnTo>
                  <a:lnTo>
                    <a:pt x="832" y="40"/>
                  </a:lnTo>
                  <a:lnTo>
                    <a:pt x="832" y="40"/>
                  </a:lnTo>
                  <a:lnTo>
                    <a:pt x="840" y="32"/>
                  </a:lnTo>
                  <a:lnTo>
                    <a:pt x="840" y="32"/>
                  </a:lnTo>
                  <a:lnTo>
                    <a:pt x="848" y="24"/>
                  </a:lnTo>
                  <a:lnTo>
                    <a:pt x="848" y="24"/>
                  </a:lnTo>
                  <a:lnTo>
                    <a:pt x="856" y="24"/>
                  </a:lnTo>
                  <a:lnTo>
                    <a:pt x="856" y="16"/>
                  </a:lnTo>
                  <a:lnTo>
                    <a:pt x="856" y="16"/>
                  </a:lnTo>
                  <a:lnTo>
                    <a:pt x="864" y="16"/>
                  </a:lnTo>
                  <a:lnTo>
                    <a:pt x="864" y="16"/>
                  </a:lnTo>
                  <a:lnTo>
                    <a:pt x="872" y="8"/>
                  </a:lnTo>
                  <a:lnTo>
                    <a:pt x="872" y="8"/>
                  </a:lnTo>
                  <a:lnTo>
                    <a:pt x="872" y="8"/>
                  </a:lnTo>
                  <a:lnTo>
                    <a:pt x="880" y="8"/>
                  </a:lnTo>
                  <a:lnTo>
                    <a:pt x="880" y="8"/>
                  </a:lnTo>
                  <a:lnTo>
                    <a:pt x="880" y="8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96" y="0"/>
                  </a:lnTo>
                  <a:lnTo>
                    <a:pt x="896" y="0"/>
                  </a:lnTo>
                  <a:lnTo>
                    <a:pt x="896" y="0"/>
                  </a:lnTo>
                  <a:lnTo>
                    <a:pt x="904" y="0"/>
                  </a:lnTo>
                  <a:lnTo>
                    <a:pt x="912" y="0"/>
                  </a:lnTo>
                  <a:lnTo>
                    <a:pt x="912" y="0"/>
                  </a:lnTo>
                  <a:lnTo>
                    <a:pt x="912" y="0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28" y="0"/>
                  </a:lnTo>
                  <a:lnTo>
                    <a:pt x="928" y="0"/>
                  </a:lnTo>
                  <a:lnTo>
                    <a:pt x="928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2" y="8"/>
                  </a:lnTo>
                  <a:lnTo>
                    <a:pt x="952" y="8"/>
                  </a:lnTo>
                  <a:lnTo>
                    <a:pt x="960" y="8"/>
                  </a:lnTo>
                  <a:lnTo>
                    <a:pt x="968" y="16"/>
                  </a:lnTo>
                  <a:lnTo>
                    <a:pt x="968" y="16"/>
                  </a:lnTo>
                  <a:lnTo>
                    <a:pt x="968" y="16"/>
                  </a:lnTo>
                  <a:lnTo>
                    <a:pt x="976" y="16"/>
                  </a:lnTo>
                  <a:lnTo>
                    <a:pt x="976" y="24"/>
                  </a:lnTo>
                  <a:lnTo>
                    <a:pt x="984" y="24"/>
                  </a:lnTo>
                  <a:lnTo>
                    <a:pt x="984" y="32"/>
                  </a:lnTo>
                  <a:lnTo>
                    <a:pt x="992" y="3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1000" y="48"/>
                  </a:lnTo>
                  <a:lnTo>
                    <a:pt x="1008" y="56"/>
                  </a:lnTo>
                  <a:lnTo>
                    <a:pt x="1008" y="64"/>
                  </a:lnTo>
                  <a:lnTo>
                    <a:pt x="1008" y="64"/>
                  </a:lnTo>
                  <a:lnTo>
                    <a:pt x="1016" y="72"/>
                  </a:lnTo>
                  <a:lnTo>
                    <a:pt x="1016" y="80"/>
                  </a:lnTo>
                  <a:lnTo>
                    <a:pt x="1024" y="88"/>
                  </a:lnTo>
                  <a:lnTo>
                    <a:pt x="1024" y="96"/>
                  </a:lnTo>
                  <a:lnTo>
                    <a:pt x="1032" y="104"/>
                  </a:lnTo>
                  <a:lnTo>
                    <a:pt x="1032" y="112"/>
                  </a:lnTo>
                  <a:lnTo>
                    <a:pt x="1040" y="120"/>
                  </a:lnTo>
                  <a:lnTo>
                    <a:pt x="1040" y="128"/>
                  </a:lnTo>
                  <a:lnTo>
                    <a:pt x="1048" y="136"/>
                  </a:lnTo>
                  <a:lnTo>
                    <a:pt x="1048" y="144"/>
                  </a:lnTo>
                  <a:lnTo>
                    <a:pt x="1056" y="160"/>
                  </a:lnTo>
                  <a:lnTo>
                    <a:pt x="1056" y="168"/>
                  </a:lnTo>
                  <a:lnTo>
                    <a:pt x="1056" y="176"/>
                  </a:lnTo>
                  <a:lnTo>
                    <a:pt x="1064" y="192"/>
                  </a:lnTo>
                  <a:lnTo>
                    <a:pt x="1064" y="200"/>
                  </a:lnTo>
                  <a:lnTo>
                    <a:pt x="1072" y="208"/>
                  </a:lnTo>
                  <a:lnTo>
                    <a:pt x="1072" y="216"/>
                  </a:lnTo>
                  <a:lnTo>
                    <a:pt x="1080" y="232"/>
                  </a:lnTo>
                  <a:lnTo>
                    <a:pt x="1080" y="241"/>
                  </a:lnTo>
                  <a:lnTo>
                    <a:pt x="1088" y="249"/>
                  </a:lnTo>
                  <a:lnTo>
                    <a:pt x="1088" y="257"/>
                  </a:lnTo>
                  <a:lnTo>
                    <a:pt x="1096" y="265"/>
                  </a:lnTo>
                  <a:lnTo>
                    <a:pt x="1096" y="273"/>
                  </a:lnTo>
                  <a:lnTo>
                    <a:pt x="1096" y="281"/>
                  </a:lnTo>
                  <a:lnTo>
                    <a:pt x="1104" y="289"/>
                  </a:lnTo>
                  <a:lnTo>
                    <a:pt x="1104" y="297"/>
                  </a:lnTo>
                  <a:lnTo>
                    <a:pt x="1112" y="305"/>
                  </a:lnTo>
                  <a:lnTo>
                    <a:pt x="1112" y="313"/>
                  </a:lnTo>
                  <a:lnTo>
                    <a:pt x="1120" y="321"/>
                  </a:lnTo>
                  <a:lnTo>
                    <a:pt x="1120" y="329"/>
                  </a:lnTo>
                  <a:lnTo>
                    <a:pt x="1128" y="337"/>
                  </a:lnTo>
                  <a:lnTo>
                    <a:pt x="1128" y="345"/>
                  </a:lnTo>
                  <a:lnTo>
                    <a:pt x="1136" y="353"/>
                  </a:lnTo>
                  <a:lnTo>
                    <a:pt x="1136" y="361"/>
                  </a:lnTo>
                  <a:lnTo>
                    <a:pt x="1136" y="369"/>
                  </a:lnTo>
                  <a:lnTo>
                    <a:pt x="1144" y="377"/>
                  </a:lnTo>
                  <a:lnTo>
                    <a:pt x="1144" y="377"/>
                  </a:lnTo>
                  <a:lnTo>
                    <a:pt x="1152" y="385"/>
                  </a:lnTo>
                  <a:lnTo>
                    <a:pt x="1152" y="393"/>
                  </a:lnTo>
                  <a:lnTo>
                    <a:pt x="1160" y="401"/>
                  </a:lnTo>
                  <a:lnTo>
                    <a:pt x="1160" y="401"/>
                  </a:lnTo>
                  <a:lnTo>
                    <a:pt x="1168" y="409"/>
                  </a:lnTo>
                  <a:lnTo>
                    <a:pt x="1168" y="417"/>
                  </a:lnTo>
                  <a:lnTo>
                    <a:pt x="1168" y="425"/>
                  </a:lnTo>
                  <a:lnTo>
                    <a:pt x="1176" y="425"/>
                  </a:lnTo>
                  <a:lnTo>
                    <a:pt x="1176" y="433"/>
                  </a:lnTo>
                  <a:lnTo>
                    <a:pt x="1184" y="441"/>
                  </a:lnTo>
                  <a:lnTo>
                    <a:pt x="1184" y="441"/>
                  </a:lnTo>
                  <a:lnTo>
                    <a:pt x="1192" y="449"/>
                  </a:lnTo>
                  <a:lnTo>
                    <a:pt x="1192" y="449"/>
                  </a:lnTo>
                  <a:lnTo>
                    <a:pt x="1200" y="457"/>
                  </a:lnTo>
                  <a:lnTo>
                    <a:pt x="1200" y="465"/>
                  </a:lnTo>
                  <a:lnTo>
                    <a:pt x="1200" y="465"/>
                  </a:lnTo>
                  <a:lnTo>
                    <a:pt x="1208" y="473"/>
                  </a:lnTo>
                  <a:lnTo>
                    <a:pt x="1208" y="473"/>
                  </a:lnTo>
                  <a:lnTo>
                    <a:pt x="1216" y="481"/>
                  </a:lnTo>
                  <a:lnTo>
                    <a:pt x="1216" y="481"/>
                  </a:lnTo>
                  <a:lnTo>
                    <a:pt x="1224" y="489"/>
                  </a:lnTo>
                  <a:lnTo>
                    <a:pt x="1224" y="489"/>
                  </a:lnTo>
                  <a:lnTo>
                    <a:pt x="1232" y="489"/>
                  </a:lnTo>
                  <a:lnTo>
                    <a:pt x="1232" y="497"/>
                  </a:lnTo>
                  <a:lnTo>
                    <a:pt x="1232" y="497"/>
                  </a:lnTo>
                  <a:lnTo>
                    <a:pt x="1240" y="505"/>
                  </a:lnTo>
                  <a:lnTo>
                    <a:pt x="1240" y="505"/>
                  </a:lnTo>
                  <a:lnTo>
                    <a:pt x="1248" y="513"/>
                  </a:lnTo>
                  <a:lnTo>
                    <a:pt x="1248" y="513"/>
                  </a:lnTo>
                  <a:lnTo>
                    <a:pt x="1248" y="513"/>
                  </a:lnTo>
                  <a:lnTo>
                    <a:pt x="1256" y="513"/>
                  </a:lnTo>
                  <a:lnTo>
                    <a:pt x="1256" y="521"/>
                  </a:lnTo>
                  <a:lnTo>
                    <a:pt x="1256" y="521"/>
                  </a:lnTo>
                  <a:lnTo>
                    <a:pt x="1264" y="521"/>
                  </a:lnTo>
                  <a:lnTo>
                    <a:pt x="1264" y="529"/>
                  </a:lnTo>
                  <a:lnTo>
                    <a:pt x="1272" y="529"/>
                  </a:lnTo>
                  <a:lnTo>
                    <a:pt x="1272" y="529"/>
                  </a:lnTo>
                  <a:lnTo>
                    <a:pt x="1280" y="537"/>
                  </a:lnTo>
                  <a:lnTo>
                    <a:pt x="1280" y="537"/>
                  </a:lnTo>
                  <a:lnTo>
                    <a:pt x="1288" y="537"/>
                  </a:lnTo>
                  <a:lnTo>
                    <a:pt x="1280" y="537"/>
                  </a:lnTo>
                  <a:lnTo>
                    <a:pt x="1288" y="537"/>
                  </a:lnTo>
                  <a:lnTo>
                    <a:pt x="1288" y="545"/>
                  </a:lnTo>
                  <a:lnTo>
                    <a:pt x="1296" y="545"/>
                  </a:lnTo>
                  <a:lnTo>
                    <a:pt x="1296" y="545"/>
                  </a:lnTo>
                  <a:lnTo>
                    <a:pt x="1304" y="545"/>
                  </a:lnTo>
                  <a:lnTo>
                    <a:pt x="1304" y="553"/>
                  </a:lnTo>
                  <a:lnTo>
                    <a:pt x="1312" y="553"/>
                  </a:lnTo>
                  <a:lnTo>
                    <a:pt x="1312" y="553"/>
                  </a:lnTo>
                  <a:lnTo>
                    <a:pt x="1312" y="553"/>
                  </a:lnTo>
                  <a:lnTo>
                    <a:pt x="1320" y="553"/>
                  </a:lnTo>
                  <a:lnTo>
                    <a:pt x="1320" y="553"/>
                  </a:lnTo>
                  <a:lnTo>
                    <a:pt x="1328" y="561"/>
                  </a:lnTo>
                  <a:lnTo>
                    <a:pt x="1328" y="561"/>
                  </a:lnTo>
                  <a:lnTo>
                    <a:pt x="1336" y="561"/>
                  </a:lnTo>
                  <a:lnTo>
                    <a:pt x="1336" y="561"/>
                  </a:lnTo>
                  <a:lnTo>
                    <a:pt x="1336" y="561"/>
                  </a:lnTo>
                  <a:lnTo>
                    <a:pt x="1344" y="561"/>
                  </a:lnTo>
                  <a:lnTo>
                    <a:pt x="1344" y="561"/>
                  </a:lnTo>
                  <a:lnTo>
                    <a:pt x="1352" y="569"/>
                  </a:lnTo>
                  <a:lnTo>
                    <a:pt x="1352" y="569"/>
                  </a:lnTo>
                  <a:lnTo>
                    <a:pt x="1360" y="569"/>
                  </a:lnTo>
                  <a:lnTo>
                    <a:pt x="1360" y="569"/>
                  </a:lnTo>
                  <a:lnTo>
                    <a:pt x="1360" y="569"/>
                  </a:lnTo>
                  <a:lnTo>
                    <a:pt x="1368" y="569"/>
                  </a:lnTo>
                  <a:lnTo>
                    <a:pt x="1368" y="569"/>
                  </a:lnTo>
                  <a:lnTo>
                    <a:pt x="1376" y="569"/>
                  </a:lnTo>
                  <a:lnTo>
                    <a:pt x="1376" y="569"/>
                  </a:lnTo>
                  <a:lnTo>
                    <a:pt x="1384" y="569"/>
                  </a:lnTo>
                  <a:lnTo>
                    <a:pt x="1376" y="569"/>
                  </a:lnTo>
                  <a:lnTo>
                    <a:pt x="1384" y="569"/>
                  </a:lnTo>
                  <a:lnTo>
                    <a:pt x="1384" y="569"/>
                  </a:lnTo>
                  <a:lnTo>
                    <a:pt x="1392" y="569"/>
                  </a:lnTo>
                  <a:lnTo>
                    <a:pt x="1392" y="569"/>
                  </a:lnTo>
                  <a:lnTo>
                    <a:pt x="1400" y="569"/>
                  </a:lnTo>
                  <a:lnTo>
                    <a:pt x="1392" y="569"/>
                  </a:lnTo>
                  <a:lnTo>
                    <a:pt x="1400" y="569"/>
                  </a:lnTo>
                  <a:lnTo>
                    <a:pt x="1400" y="569"/>
                  </a:lnTo>
                  <a:lnTo>
                    <a:pt x="1400" y="569"/>
                  </a:lnTo>
                  <a:lnTo>
                    <a:pt x="1400" y="569"/>
                  </a:lnTo>
                  <a:lnTo>
                    <a:pt x="1408" y="569"/>
                  </a:lnTo>
                  <a:lnTo>
                    <a:pt x="1408" y="569"/>
                  </a:lnTo>
                  <a:lnTo>
                    <a:pt x="1408" y="569"/>
                  </a:lnTo>
                  <a:lnTo>
                    <a:pt x="1416" y="569"/>
                  </a:lnTo>
                  <a:lnTo>
                    <a:pt x="1416" y="569"/>
                  </a:lnTo>
                  <a:lnTo>
                    <a:pt x="1416" y="569"/>
                  </a:lnTo>
                  <a:lnTo>
                    <a:pt x="1424" y="569"/>
                  </a:lnTo>
                  <a:lnTo>
                    <a:pt x="1424" y="569"/>
                  </a:lnTo>
                  <a:lnTo>
                    <a:pt x="1432" y="569"/>
                  </a:lnTo>
                  <a:lnTo>
                    <a:pt x="1432" y="569"/>
                  </a:lnTo>
                  <a:lnTo>
                    <a:pt x="1440" y="569"/>
                  </a:lnTo>
                  <a:lnTo>
                    <a:pt x="1440" y="569"/>
                  </a:lnTo>
                  <a:lnTo>
                    <a:pt x="1440" y="569"/>
                  </a:lnTo>
                  <a:lnTo>
                    <a:pt x="1448" y="561"/>
                  </a:lnTo>
                  <a:lnTo>
                    <a:pt x="1448" y="561"/>
                  </a:lnTo>
                  <a:lnTo>
                    <a:pt x="1456" y="561"/>
                  </a:lnTo>
                  <a:lnTo>
                    <a:pt x="1456" y="561"/>
                  </a:lnTo>
                  <a:lnTo>
                    <a:pt x="1464" y="561"/>
                  </a:lnTo>
                  <a:lnTo>
                    <a:pt x="1464" y="561"/>
                  </a:lnTo>
                  <a:lnTo>
                    <a:pt x="1464" y="561"/>
                  </a:lnTo>
                  <a:lnTo>
                    <a:pt x="1472" y="561"/>
                  </a:lnTo>
                  <a:lnTo>
                    <a:pt x="1472" y="561"/>
                  </a:lnTo>
                  <a:lnTo>
                    <a:pt x="1480" y="553"/>
                  </a:lnTo>
                  <a:lnTo>
                    <a:pt x="1480" y="553"/>
                  </a:lnTo>
                  <a:lnTo>
                    <a:pt x="1488" y="553"/>
                  </a:lnTo>
                  <a:lnTo>
                    <a:pt x="1488" y="553"/>
                  </a:lnTo>
                  <a:lnTo>
                    <a:pt x="1488" y="553"/>
                  </a:lnTo>
                  <a:lnTo>
                    <a:pt x="1496" y="553"/>
                  </a:lnTo>
                  <a:lnTo>
                    <a:pt x="1496" y="545"/>
                  </a:lnTo>
                  <a:lnTo>
                    <a:pt x="1504" y="545"/>
                  </a:lnTo>
                  <a:lnTo>
                    <a:pt x="1504" y="545"/>
                  </a:lnTo>
                  <a:lnTo>
                    <a:pt x="1512" y="545"/>
                  </a:lnTo>
                  <a:lnTo>
                    <a:pt x="1512" y="545"/>
                  </a:lnTo>
                  <a:lnTo>
                    <a:pt x="1520" y="545"/>
                  </a:lnTo>
                  <a:lnTo>
                    <a:pt x="1520" y="537"/>
                  </a:lnTo>
                  <a:lnTo>
                    <a:pt x="1520" y="537"/>
                  </a:lnTo>
                  <a:lnTo>
                    <a:pt x="1520" y="537"/>
                  </a:lnTo>
                  <a:lnTo>
                    <a:pt x="1520" y="537"/>
                  </a:lnTo>
                  <a:lnTo>
                    <a:pt x="1528" y="537"/>
                  </a:lnTo>
                  <a:lnTo>
                    <a:pt x="1528" y="537"/>
                  </a:lnTo>
                  <a:lnTo>
                    <a:pt x="1536" y="529"/>
                  </a:lnTo>
                  <a:lnTo>
                    <a:pt x="1536" y="529"/>
                  </a:lnTo>
                  <a:lnTo>
                    <a:pt x="1544" y="529"/>
                  </a:lnTo>
                  <a:lnTo>
                    <a:pt x="1544" y="529"/>
                  </a:lnTo>
                  <a:lnTo>
                    <a:pt x="1552" y="521"/>
                  </a:lnTo>
                  <a:lnTo>
                    <a:pt x="1552" y="529"/>
                  </a:lnTo>
                  <a:lnTo>
                    <a:pt x="1552" y="521"/>
                  </a:lnTo>
                  <a:lnTo>
                    <a:pt x="1560" y="521"/>
                  </a:lnTo>
                  <a:lnTo>
                    <a:pt x="1560" y="521"/>
                  </a:lnTo>
                  <a:lnTo>
                    <a:pt x="1560" y="521"/>
                  </a:lnTo>
                  <a:lnTo>
                    <a:pt x="1560" y="513"/>
                  </a:lnTo>
                  <a:lnTo>
                    <a:pt x="1568" y="513"/>
                  </a:lnTo>
                  <a:lnTo>
                    <a:pt x="1568" y="513"/>
                  </a:lnTo>
                  <a:lnTo>
                    <a:pt x="1576" y="513"/>
                  </a:lnTo>
                  <a:lnTo>
                    <a:pt x="1585" y="513"/>
                  </a:lnTo>
                  <a:lnTo>
                    <a:pt x="1593" y="521"/>
                  </a:lnTo>
                  <a:lnTo>
                    <a:pt x="1585" y="529"/>
                  </a:lnTo>
                  <a:lnTo>
                    <a:pt x="1576" y="537"/>
                  </a:lnTo>
                  <a:lnTo>
                    <a:pt x="1576" y="537"/>
                  </a:lnTo>
                  <a:lnTo>
                    <a:pt x="1576" y="537"/>
                  </a:lnTo>
                  <a:lnTo>
                    <a:pt x="1568" y="537"/>
                  </a:lnTo>
                  <a:lnTo>
                    <a:pt x="1568" y="537"/>
                  </a:lnTo>
                  <a:lnTo>
                    <a:pt x="1568" y="545"/>
                  </a:lnTo>
                  <a:lnTo>
                    <a:pt x="1560" y="545"/>
                  </a:lnTo>
                  <a:lnTo>
                    <a:pt x="1560" y="545"/>
                  </a:lnTo>
                  <a:lnTo>
                    <a:pt x="1560" y="545"/>
                  </a:lnTo>
                  <a:lnTo>
                    <a:pt x="1552" y="553"/>
                  </a:lnTo>
                  <a:lnTo>
                    <a:pt x="1552" y="553"/>
                  </a:lnTo>
                  <a:lnTo>
                    <a:pt x="1544" y="553"/>
                  </a:lnTo>
                  <a:lnTo>
                    <a:pt x="1544" y="553"/>
                  </a:lnTo>
                  <a:lnTo>
                    <a:pt x="1536" y="561"/>
                  </a:lnTo>
                  <a:lnTo>
                    <a:pt x="1536" y="561"/>
                  </a:lnTo>
                  <a:lnTo>
                    <a:pt x="1528" y="561"/>
                  </a:lnTo>
                  <a:lnTo>
                    <a:pt x="1528" y="561"/>
                  </a:lnTo>
                  <a:lnTo>
                    <a:pt x="1528" y="561"/>
                  </a:lnTo>
                  <a:lnTo>
                    <a:pt x="1528" y="561"/>
                  </a:lnTo>
                  <a:lnTo>
                    <a:pt x="1520" y="561"/>
                  </a:lnTo>
                  <a:lnTo>
                    <a:pt x="1520" y="569"/>
                  </a:lnTo>
                  <a:lnTo>
                    <a:pt x="1512" y="569"/>
                  </a:lnTo>
                  <a:lnTo>
                    <a:pt x="1512" y="569"/>
                  </a:lnTo>
                  <a:lnTo>
                    <a:pt x="1512" y="569"/>
                  </a:lnTo>
                  <a:lnTo>
                    <a:pt x="1504" y="569"/>
                  </a:lnTo>
                  <a:lnTo>
                    <a:pt x="1504" y="577"/>
                  </a:lnTo>
                  <a:lnTo>
                    <a:pt x="1496" y="577"/>
                  </a:lnTo>
                  <a:lnTo>
                    <a:pt x="1496" y="577"/>
                  </a:lnTo>
                  <a:lnTo>
                    <a:pt x="1488" y="577"/>
                  </a:lnTo>
                  <a:lnTo>
                    <a:pt x="1488" y="577"/>
                  </a:lnTo>
                  <a:lnTo>
                    <a:pt x="1480" y="577"/>
                  </a:lnTo>
                  <a:lnTo>
                    <a:pt x="1480" y="585"/>
                  </a:lnTo>
                  <a:lnTo>
                    <a:pt x="1472" y="585"/>
                  </a:lnTo>
                  <a:lnTo>
                    <a:pt x="1472" y="585"/>
                  </a:lnTo>
                  <a:lnTo>
                    <a:pt x="1464" y="585"/>
                  </a:lnTo>
                  <a:lnTo>
                    <a:pt x="1464" y="585"/>
                  </a:lnTo>
                  <a:lnTo>
                    <a:pt x="1456" y="585"/>
                  </a:lnTo>
                  <a:lnTo>
                    <a:pt x="1456" y="585"/>
                  </a:lnTo>
                  <a:lnTo>
                    <a:pt x="1456" y="585"/>
                  </a:lnTo>
                  <a:lnTo>
                    <a:pt x="1448" y="593"/>
                  </a:lnTo>
                  <a:lnTo>
                    <a:pt x="1440" y="593"/>
                  </a:lnTo>
                  <a:lnTo>
                    <a:pt x="1440" y="593"/>
                  </a:lnTo>
                  <a:lnTo>
                    <a:pt x="1440" y="593"/>
                  </a:lnTo>
                  <a:lnTo>
                    <a:pt x="1432" y="593"/>
                  </a:lnTo>
                  <a:lnTo>
                    <a:pt x="1432" y="593"/>
                  </a:lnTo>
                  <a:lnTo>
                    <a:pt x="1424" y="593"/>
                  </a:lnTo>
                  <a:lnTo>
                    <a:pt x="1424" y="593"/>
                  </a:lnTo>
                  <a:lnTo>
                    <a:pt x="1416" y="593"/>
                  </a:lnTo>
                  <a:lnTo>
                    <a:pt x="1416" y="593"/>
                  </a:lnTo>
                  <a:lnTo>
                    <a:pt x="1416" y="593"/>
                  </a:lnTo>
                  <a:lnTo>
                    <a:pt x="1408" y="593"/>
                  </a:lnTo>
                  <a:lnTo>
                    <a:pt x="1408" y="593"/>
                  </a:lnTo>
                  <a:lnTo>
                    <a:pt x="1400" y="593"/>
                  </a:lnTo>
                  <a:lnTo>
                    <a:pt x="1400" y="593"/>
                  </a:lnTo>
                  <a:lnTo>
                    <a:pt x="1400" y="593"/>
                  </a:lnTo>
                  <a:lnTo>
                    <a:pt x="1400" y="593"/>
                  </a:lnTo>
                  <a:lnTo>
                    <a:pt x="1392" y="593"/>
                  </a:lnTo>
                  <a:lnTo>
                    <a:pt x="1392" y="593"/>
                  </a:lnTo>
                  <a:lnTo>
                    <a:pt x="1392" y="593"/>
                  </a:lnTo>
                  <a:lnTo>
                    <a:pt x="1392" y="593"/>
                  </a:lnTo>
                  <a:lnTo>
                    <a:pt x="1384" y="593"/>
                  </a:lnTo>
                  <a:lnTo>
                    <a:pt x="1384" y="593"/>
                  </a:lnTo>
                  <a:lnTo>
                    <a:pt x="1376" y="593"/>
                  </a:lnTo>
                  <a:lnTo>
                    <a:pt x="1376" y="593"/>
                  </a:lnTo>
                  <a:lnTo>
                    <a:pt x="1376" y="593"/>
                  </a:lnTo>
                  <a:lnTo>
                    <a:pt x="1368" y="593"/>
                  </a:lnTo>
                  <a:lnTo>
                    <a:pt x="1368" y="593"/>
                  </a:lnTo>
                  <a:lnTo>
                    <a:pt x="1360" y="593"/>
                  </a:lnTo>
                  <a:lnTo>
                    <a:pt x="1360" y="593"/>
                  </a:lnTo>
                  <a:lnTo>
                    <a:pt x="1360" y="593"/>
                  </a:lnTo>
                  <a:lnTo>
                    <a:pt x="1352" y="593"/>
                  </a:lnTo>
                  <a:lnTo>
                    <a:pt x="1352" y="593"/>
                  </a:lnTo>
                  <a:lnTo>
                    <a:pt x="1344" y="585"/>
                  </a:lnTo>
                  <a:lnTo>
                    <a:pt x="1344" y="585"/>
                  </a:lnTo>
                  <a:lnTo>
                    <a:pt x="1336" y="585"/>
                  </a:lnTo>
                  <a:lnTo>
                    <a:pt x="1336" y="585"/>
                  </a:lnTo>
                  <a:lnTo>
                    <a:pt x="1328" y="585"/>
                  </a:lnTo>
                  <a:lnTo>
                    <a:pt x="1328" y="585"/>
                  </a:lnTo>
                  <a:lnTo>
                    <a:pt x="1320" y="585"/>
                  </a:lnTo>
                  <a:lnTo>
                    <a:pt x="1320" y="577"/>
                  </a:lnTo>
                  <a:lnTo>
                    <a:pt x="1312" y="577"/>
                  </a:lnTo>
                  <a:lnTo>
                    <a:pt x="1312" y="577"/>
                  </a:lnTo>
                  <a:lnTo>
                    <a:pt x="1304" y="577"/>
                  </a:lnTo>
                  <a:lnTo>
                    <a:pt x="1304" y="577"/>
                  </a:lnTo>
                  <a:lnTo>
                    <a:pt x="1296" y="577"/>
                  </a:lnTo>
                  <a:lnTo>
                    <a:pt x="1296" y="569"/>
                  </a:lnTo>
                  <a:lnTo>
                    <a:pt x="1288" y="569"/>
                  </a:lnTo>
                  <a:lnTo>
                    <a:pt x="1288" y="569"/>
                  </a:lnTo>
                  <a:lnTo>
                    <a:pt x="1280" y="561"/>
                  </a:lnTo>
                  <a:lnTo>
                    <a:pt x="1280" y="561"/>
                  </a:lnTo>
                  <a:lnTo>
                    <a:pt x="1280" y="561"/>
                  </a:lnTo>
                  <a:lnTo>
                    <a:pt x="1272" y="561"/>
                  </a:lnTo>
                  <a:lnTo>
                    <a:pt x="1272" y="561"/>
                  </a:lnTo>
                  <a:lnTo>
                    <a:pt x="1272" y="553"/>
                  </a:lnTo>
                  <a:lnTo>
                    <a:pt x="1264" y="553"/>
                  </a:lnTo>
                  <a:lnTo>
                    <a:pt x="1264" y="553"/>
                  </a:lnTo>
                  <a:lnTo>
                    <a:pt x="1256" y="545"/>
                  </a:lnTo>
                  <a:lnTo>
                    <a:pt x="1256" y="545"/>
                  </a:lnTo>
                  <a:lnTo>
                    <a:pt x="1248" y="545"/>
                  </a:lnTo>
                  <a:lnTo>
                    <a:pt x="1248" y="537"/>
                  </a:lnTo>
                  <a:lnTo>
                    <a:pt x="1240" y="537"/>
                  </a:lnTo>
                  <a:lnTo>
                    <a:pt x="1240" y="537"/>
                  </a:lnTo>
                  <a:lnTo>
                    <a:pt x="1232" y="529"/>
                  </a:lnTo>
                  <a:lnTo>
                    <a:pt x="1232" y="529"/>
                  </a:lnTo>
                  <a:lnTo>
                    <a:pt x="1232" y="529"/>
                  </a:lnTo>
                  <a:lnTo>
                    <a:pt x="1224" y="521"/>
                  </a:lnTo>
                  <a:lnTo>
                    <a:pt x="1224" y="521"/>
                  </a:lnTo>
                  <a:lnTo>
                    <a:pt x="1216" y="513"/>
                  </a:lnTo>
                  <a:lnTo>
                    <a:pt x="1216" y="513"/>
                  </a:lnTo>
                  <a:lnTo>
                    <a:pt x="1208" y="513"/>
                  </a:lnTo>
                  <a:lnTo>
                    <a:pt x="1208" y="505"/>
                  </a:lnTo>
                  <a:lnTo>
                    <a:pt x="1200" y="505"/>
                  </a:lnTo>
                  <a:lnTo>
                    <a:pt x="1200" y="497"/>
                  </a:lnTo>
                  <a:lnTo>
                    <a:pt x="1200" y="497"/>
                  </a:lnTo>
                  <a:lnTo>
                    <a:pt x="1192" y="489"/>
                  </a:lnTo>
                  <a:lnTo>
                    <a:pt x="1192" y="481"/>
                  </a:lnTo>
                  <a:lnTo>
                    <a:pt x="1184" y="481"/>
                  </a:lnTo>
                  <a:lnTo>
                    <a:pt x="1184" y="473"/>
                  </a:lnTo>
                  <a:lnTo>
                    <a:pt x="1176" y="473"/>
                  </a:lnTo>
                  <a:lnTo>
                    <a:pt x="1176" y="465"/>
                  </a:lnTo>
                  <a:lnTo>
                    <a:pt x="1168" y="465"/>
                  </a:lnTo>
                  <a:lnTo>
                    <a:pt x="1168" y="457"/>
                  </a:lnTo>
                  <a:lnTo>
                    <a:pt x="1160" y="449"/>
                  </a:lnTo>
                  <a:lnTo>
                    <a:pt x="1160" y="449"/>
                  </a:lnTo>
                  <a:lnTo>
                    <a:pt x="1152" y="441"/>
                  </a:lnTo>
                  <a:lnTo>
                    <a:pt x="1152" y="433"/>
                  </a:lnTo>
                  <a:lnTo>
                    <a:pt x="1144" y="425"/>
                  </a:lnTo>
                  <a:lnTo>
                    <a:pt x="1144" y="425"/>
                  </a:lnTo>
                  <a:lnTo>
                    <a:pt x="1144" y="417"/>
                  </a:lnTo>
                  <a:lnTo>
                    <a:pt x="1136" y="409"/>
                  </a:lnTo>
                  <a:lnTo>
                    <a:pt x="1136" y="409"/>
                  </a:lnTo>
                  <a:lnTo>
                    <a:pt x="1128" y="401"/>
                  </a:lnTo>
                  <a:lnTo>
                    <a:pt x="1128" y="393"/>
                  </a:lnTo>
                  <a:lnTo>
                    <a:pt x="1120" y="385"/>
                  </a:lnTo>
                  <a:lnTo>
                    <a:pt x="1120" y="377"/>
                  </a:lnTo>
                  <a:lnTo>
                    <a:pt x="1112" y="369"/>
                  </a:lnTo>
                  <a:lnTo>
                    <a:pt x="1112" y="361"/>
                  </a:lnTo>
                  <a:lnTo>
                    <a:pt x="1104" y="361"/>
                  </a:lnTo>
                  <a:lnTo>
                    <a:pt x="1104" y="353"/>
                  </a:lnTo>
                  <a:lnTo>
                    <a:pt x="1096" y="345"/>
                  </a:lnTo>
                  <a:lnTo>
                    <a:pt x="1096" y="337"/>
                  </a:lnTo>
                  <a:lnTo>
                    <a:pt x="1096" y="329"/>
                  </a:lnTo>
                  <a:lnTo>
                    <a:pt x="1088" y="321"/>
                  </a:lnTo>
                  <a:lnTo>
                    <a:pt x="1088" y="313"/>
                  </a:lnTo>
                  <a:lnTo>
                    <a:pt x="1080" y="305"/>
                  </a:lnTo>
                  <a:lnTo>
                    <a:pt x="1080" y="297"/>
                  </a:lnTo>
                  <a:lnTo>
                    <a:pt x="1072" y="281"/>
                  </a:lnTo>
                  <a:lnTo>
                    <a:pt x="1072" y="273"/>
                  </a:lnTo>
                  <a:lnTo>
                    <a:pt x="1064" y="265"/>
                  </a:lnTo>
                  <a:lnTo>
                    <a:pt x="1064" y="257"/>
                  </a:lnTo>
                  <a:lnTo>
                    <a:pt x="1056" y="249"/>
                  </a:lnTo>
                  <a:lnTo>
                    <a:pt x="1056" y="241"/>
                  </a:lnTo>
                  <a:lnTo>
                    <a:pt x="1056" y="224"/>
                  </a:lnTo>
                  <a:lnTo>
                    <a:pt x="1048" y="216"/>
                  </a:lnTo>
                  <a:lnTo>
                    <a:pt x="1048" y="208"/>
                  </a:lnTo>
                  <a:lnTo>
                    <a:pt x="1040" y="200"/>
                  </a:lnTo>
                  <a:lnTo>
                    <a:pt x="1040" y="184"/>
                  </a:lnTo>
                  <a:lnTo>
                    <a:pt x="1032" y="176"/>
                  </a:lnTo>
                  <a:lnTo>
                    <a:pt x="1032" y="168"/>
                  </a:lnTo>
                  <a:lnTo>
                    <a:pt x="1024" y="160"/>
                  </a:lnTo>
                  <a:lnTo>
                    <a:pt x="1024" y="144"/>
                  </a:lnTo>
                  <a:lnTo>
                    <a:pt x="1016" y="136"/>
                  </a:lnTo>
                  <a:lnTo>
                    <a:pt x="1016" y="128"/>
                  </a:lnTo>
                  <a:lnTo>
                    <a:pt x="1008" y="120"/>
                  </a:lnTo>
                  <a:lnTo>
                    <a:pt x="1008" y="112"/>
                  </a:lnTo>
                  <a:lnTo>
                    <a:pt x="1008" y="104"/>
                  </a:lnTo>
                  <a:lnTo>
                    <a:pt x="1000" y="96"/>
                  </a:lnTo>
                  <a:lnTo>
                    <a:pt x="1000" y="96"/>
                  </a:lnTo>
                  <a:lnTo>
                    <a:pt x="992" y="88"/>
                  </a:lnTo>
                  <a:lnTo>
                    <a:pt x="992" y="80"/>
                  </a:lnTo>
                  <a:lnTo>
                    <a:pt x="984" y="72"/>
                  </a:lnTo>
                  <a:lnTo>
                    <a:pt x="984" y="72"/>
                  </a:lnTo>
                  <a:lnTo>
                    <a:pt x="984" y="64"/>
                  </a:lnTo>
                  <a:lnTo>
                    <a:pt x="976" y="56"/>
                  </a:lnTo>
                  <a:lnTo>
                    <a:pt x="976" y="56"/>
                  </a:lnTo>
                  <a:lnTo>
                    <a:pt x="968" y="48"/>
                  </a:lnTo>
                  <a:lnTo>
                    <a:pt x="968" y="48"/>
                  </a:lnTo>
                  <a:lnTo>
                    <a:pt x="960" y="40"/>
                  </a:lnTo>
                  <a:lnTo>
                    <a:pt x="960" y="40"/>
                  </a:lnTo>
                  <a:lnTo>
                    <a:pt x="960" y="40"/>
                  </a:lnTo>
                  <a:lnTo>
                    <a:pt x="952" y="32"/>
                  </a:lnTo>
                  <a:lnTo>
                    <a:pt x="952" y="32"/>
                  </a:lnTo>
                  <a:lnTo>
                    <a:pt x="952" y="32"/>
                  </a:lnTo>
                  <a:lnTo>
                    <a:pt x="952" y="32"/>
                  </a:lnTo>
                  <a:lnTo>
                    <a:pt x="944" y="32"/>
                  </a:lnTo>
                  <a:lnTo>
                    <a:pt x="944" y="24"/>
                  </a:lnTo>
                  <a:lnTo>
                    <a:pt x="936" y="24"/>
                  </a:lnTo>
                  <a:lnTo>
                    <a:pt x="936" y="24"/>
                  </a:lnTo>
                  <a:lnTo>
                    <a:pt x="936" y="24"/>
                  </a:lnTo>
                  <a:lnTo>
                    <a:pt x="928" y="24"/>
                  </a:lnTo>
                  <a:lnTo>
                    <a:pt x="936" y="24"/>
                  </a:lnTo>
                  <a:lnTo>
                    <a:pt x="928" y="24"/>
                  </a:lnTo>
                  <a:lnTo>
                    <a:pt x="928" y="24"/>
                  </a:lnTo>
                  <a:lnTo>
                    <a:pt x="920" y="24"/>
                  </a:lnTo>
                  <a:lnTo>
                    <a:pt x="928" y="24"/>
                  </a:lnTo>
                  <a:lnTo>
                    <a:pt x="920" y="24"/>
                  </a:lnTo>
                  <a:lnTo>
                    <a:pt x="920" y="24"/>
                  </a:lnTo>
                  <a:lnTo>
                    <a:pt x="912" y="24"/>
                  </a:lnTo>
                  <a:lnTo>
                    <a:pt x="912" y="24"/>
                  </a:lnTo>
                  <a:lnTo>
                    <a:pt x="912" y="24"/>
                  </a:lnTo>
                  <a:lnTo>
                    <a:pt x="912" y="24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896" y="24"/>
                  </a:lnTo>
                  <a:lnTo>
                    <a:pt x="904" y="24"/>
                  </a:lnTo>
                  <a:lnTo>
                    <a:pt x="896" y="24"/>
                  </a:lnTo>
                  <a:lnTo>
                    <a:pt x="896" y="24"/>
                  </a:lnTo>
                  <a:lnTo>
                    <a:pt x="888" y="32"/>
                  </a:lnTo>
                  <a:lnTo>
                    <a:pt x="888" y="32"/>
                  </a:lnTo>
                  <a:lnTo>
                    <a:pt x="888" y="32"/>
                  </a:lnTo>
                  <a:lnTo>
                    <a:pt x="880" y="32"/>
                  </a:lnTo>
                  <a:lnTo>
                    <a:pt x="880" y="32"/>
                  </a:lnTo>
                  <a:lnTo>
                    <a:pt x="872" y="32"/>
                  </a:lnTo>
                  <a:lnTo>
                    <a:pt x="880" y="32"/>
                  </a:lnTo>
                  <a:lnTo>
                    <a:pt x="872" y="40"/>
                  </a:lnTo>
                  <a:lnTo>
                    <a:pt x="872" y="40"/>
                  </a:lnTo>
                  <a:lnTo>
                    <a:pt x="864" y="40"/>
                  </a:lnTo>
                  <a:lnTo>
                    <a:pt x="864" y="48"/>
                  </a:lnTo>
                  <a:lnTo>
                    <a:pt x="856" y="48"/>
                  </a:lnTo>
                  <a:lnTo>
                    <a:pt x="856" y="48"/>
                  </a:lnTo>
                  <a:lnTo>
                    <a:pt x="856" y="56"/>
                  </a:lnTo>
                  <a:lnTo>
                    <a:pt x="848" y="56"/>
                  </a:lnTo>
                  <a:lnTo>
                    <a:pt x="848" y="56"/>
                  </a:lnTo>
                  <a:lnTo>
                    <a:pt x="840" y="64"/>
                  </a:lnTo>
                  <a:lnTo>
                    <a:pt x="840" y="64"/>
                  </a:lnTo>
                  <a:lnTo>
                    <a:pt x="840" y="64"/>
                  </a:lnTo>
                  <a:lnTo>
                    <a:pt x="840" y="64"/>
                  </a:lnTo>
                  <a:lnTo>
                    <a:pt x="832" y="72"/>
                  </a:lnTo>
                  <a:lnTo>
                    <a:pt x="832" y="72"/>
                  </a:lnTo>
                  <a:lnTo>
                    <a:pt x="824" y="72"/>
                  </a:lnTo>
                  <a:lnTo>
                    <a:pt x="824" y="80"/>
                  </a:lnTo>
                  <a:lnTo>
                    <a:pt x="816" y="80"/>
                  </a:lnTo>
                  <a:lnTo>
                    <a:pt x="816" y="80"/>
                  </a:lnTo>
                  <a:lnTo>
                    <a:pt x="808" y="88"/>
                  </a:lnTo>
                  <a:lnTo>
                    <a:pt x="808" y="88"/>
                  </a:lnTo>
                  <a:lnTo>
                    <a:pt x="808" y="88"/>
                  </a:lnTo>
                  <a:lnTo>
                    <a:pt x="800" y="88"/>
                  </a:lnTo>
                  <a:lnTo>
                    <a:pt x="800" y="88"/>
                  </a:lnTo>
                  <a:lnTo>
                    <a:pt x="792" y="96"/>
                  </a:lnTo>
                  <a:lnTo>
                    <a:pt x="792" y="96"/>
                  </a:lnTo>
                  <a:lnTo>
                    <a:pt x="792" y="96"/>
                  </a:lnTo>
                  <a:lnTo>
                    <a:pt x="784" y="96"/>
                  </a:lnTo>
                  <a:lnTo>
                    <a:pt x="784" y="96"/>
                  </a:lnTo>
                  <a:lnTo>
                    <a:pt x="784" y="96"/>
                  </a:lnTo>
                  <a:lnTo>
                    <a:pt x="776" y="104"/>
                  </a:lnTo>
                  <a:lnTo>
                    <a:pt x="776" y="104"/>
                  </a:lnTo>
                  <a:lnTo>
                    <a:pt x="768" y="104"/>
                  </a:lnTo>
                  <a:lnTo>
                    <a:pt x="768" y="104"/>
                  </a:lnTo>
                  <a:lnTo>
                    <a:pt x="760" y="104"/>
                  </a:lnTo>
                  <a:lnTo>
                    <a:pt x="760" y="104"/>
                  </a:lnTo>
                  <a:lnTo>
                    <a:pt x="752" y="104"/>
                  </a:lnTo>
                  <a:lnTo>
                    <a:pt x="752" y="104"/>
                  </a:lnTo>
                  <a:lnTo>
                    <a:pt x="744" y="104"/>
                  </a:lnTo>
                  <a:lnTo>
                    <a:pt x="744" y="104"/>
                  </a:lnTo>
                  <a:lnTo>
                    <a:pt x="736" y="104"/>
                  </a:lnTo>
                  <a:lnTo>
                    <a:pt x="736" y="104"/>
                  </a:lnTo>
                  <a:lnTo>
                    <a:pt x="736" y="104"/>
                  </a:lnTo>
                  <a:lnTo>
                    <a:pt x="728" y="104"/>
                  </a:lnTo>
                  <a:lnTo>
                    <a:pt x="728" y="104"/>
                  </a:lnTo>
                  <a:lnTo>
                    <a:pt x="728" y="104"/>
                  </a:lnTo>
                  <a:lnTo>
                    <a:pt x="728" y="104"/>
                  </a:lnTo>
                  <a:lnTo>
                    <a:pt x="720" y="104"/>
                  </a:lnTo>
                  <a:lnTo>
                    <a:pt x="720" y="104"/>
                  </a:lnTo>
                  <a:lnTo>
                    <a:pt x="712" y="104"/>
                  </a:lnTo>
                  <a:lnTo>
                    <a:pt x="712" y="104"/>
                  </a:lnTo>
                  <a:lnTo>
                    <a:pt x="712" y="96"/>
                  </a:lnTo>
                  <a:lnTo>
                    <a:pt x="712" y="96"/>
                  </a:lnTo>
                  <a:lnTo>
                    <a:pt x="704" y="96"/>
                  </a:lnTo>
                  <a:lnTo>
                    <a:pt x="704" y="96"/>
                  </a:lnTo>
                  <a:lnTo>
                    <a:pt x="704" y="96"/>
                  </a:lnTo>
                  <a:lnTo>
                    <a:pt x="704" y="96"/>
                  </a:lnTo>
                  <a:lnTo>
                    <a:pt x="704" y="96"/>
                  </a:lnTo>
                  <a:lnTo>
                    <a:pt x="696" y="96"/>
                  </a:lnTo>
                  <a:lnTo>
                    <a:pt x="696" y="104"/>
                  </a:lnTo>
                  <a:lnTo>
                    <a:pt x="688" y="104"/>
                  </a:lnTo>
                  <a:lnTo>
                    <a:pt x="688" y="104"/>
                  </a:lnTo>
                  <a:lnTo>
                    <a:pt x="688" y="104"/>
                  </a:lnTo>
                  <a:lnTo>
                    <a:pt x="680" y="104"/>
                  </a:lnTo>
                  <a:lnTo>
                    <a:pt x="680" y="104"/>
                  </a:lnTo>
                  <a:lnTo>
                    <a:pt x="672" y="104"/>
                  </a:lnTo>
                  <a:lnTo>
                    <a:pt x="672" y="112"/>
                  </a:lnTo>
                  <a:lnTo>
                    <a:pt x="672" y="112"/>
                  </a:lnTo>
                  <a:lnTo>
                    <a:pt x="664" y="112"/>
                  </a:lnTo>
                  <a:lnTo>
                    <a:pt x="664" y="112"/>
                  </a:lnTo>
                  <a:lnTo>
                    <a:pt x="656" y="120"/>
                  </a:lnTo>
                  <a:lnTo>
                    <a:pt x="656" y="120"/>
                  </a:lnTo>
                  <a:lnTo>
                    <a:pt x="656" y="120"/>
                  </a:lnTo>
                  <a:lnTo>
                    <a:pt x="648" y="128"/>
                  </a:lnTo>
                  <a:lnTo>
                    <a:pt x="648" y="128"/>
                  </a:lnTo>
                  <a:lnTo>
                    <a:pt x="640" y="136"/>
                  </a:lnTo>
                  <a:lnTo>
                    <a:pt x="640" y="136"/>
                  </a:lnTo>
                  <a:lnTo>
                    <a:pt x="632" y="144"/>
                  </a:lnTo>
                  <a:lnTo>
                    <a:pt x="632" y="144"/>
                  </a:lnTo>
                  <a:lnTo>
                    <a:pt x="632" y="152"/>
                  </a:lnTo>
                  <a:lnTo>
                    <a:pt x="624" y="160"/>
                  </a:lnTo>
                  <a:lnTo>
                    <a:pt x="624" y="160"/>
                  </a:lnTo>
                  <a:lnTo>
                    <a:pt x="616" y="168"/>
                  </a:lnTo>
                  <a:lnTo>
                    <a:pt x="616" y="168"/>
                  </a:lnTo>
                  <a:lnTo>
                    <a:pt x="608" y="176"/>
                  </a:lnTo>
                  <a:lnTo>
                    <a:pt x="608" y="184"/>
                  </a:lnTo>
                  <a:lnTo>
                    <a:pt x="600" y="184"/>
                  </a:lnTo>
                  <a:lnTo>
                    <a:pt x="600" y="192"/>
                  </a:lnTo>
                  <a:lnTo>
                    <a:pt x="592" y="200"/>
                  </a:lnTo>
                  <a:lnTo>
                    <a:pt x="592" y="200"/>
                  </a:lnTo>
                  <a:lnTo>
                    <a:pt x="592" y="208"/>
                  </a:lnTo>
                  <a:lnTo>
                    <a:pt x="584" y="208"/>
                  </a:lnTo>
                  <a:lnTo>
                    <a:pt x="584" y="216"/>
                  </a:lnTo>
                  <a:lnTo>
                    <a:pt x="576" y="224"/>
                  </a:lnTo>
                  <a:lnTo>
                    <a:pt x="576" y="224"/>
                  </a:lnTo>
                  <a:lnTo>
                    <a:pt x="568" y="232"/>
                  </a:lnTo>
                  <a:lnTo>
                    <a:pt x="568" y="241"/>
                  </a:lnTo>
                  <a:lnTo>
                    <a:pt x="560" y="241"/>
                  </a:lnTo>
                  <a:lnTo>
                    <a:pt x="560" y="249"/>
                  </a:lnTo>
                  <a:lnTo>
                    <a:pt x="552" y="249"/>
                  </a:lnTo>
                  <a:lnTo>
                    <a:pt x="552" y="257"/>
                  </a:lnTo>
                  <a:lnTo>
                    <a:pt x="544" y="265"/>
                  </a:lnTo>
                  <a:lnTo>
                    <a:pt x="544" y="265"/>
                  </a:lnTo>
                  <a:lnTo>
                    <a:pt x="544" y="273"/>
                  </a:lnTo>
                  <a:lnTo>
                    <a:pt x="536" y="273"/>
                  </a:lnTo>
                  <a:lnTo>
                    <a:pt x="536" y="281"/>
                  </a:lnTo>
                  <a:lnTo>
                    <a:pt x="528" y="281"/>
                  </a:lnTo>
                  <a:lnTo>
                    <a:pt x="528" y="289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12" y="305"/>
                  </a:lnTo>
                  <a:lnTo>
                    <a:pt x="512" y="305"/>
                  </a:lnTo>
                  <a:lnTo>
                    <a:pt x="504" y="313"/>
                  </a:lnTo>
                  <a:lnTo>
                    <a:pt x="504" y="321"/>
                  </a:lnTo>
                  <a:lnTo>
                    <a:pt x="504" y="321"/>
                  </a:lnTo>
                  <a:lnTo>
                    <a:pt x="496" y="329"/>
                  </a:lnTo>
                  <a:lnTo>
                    <a:pt x="496" y="329"/>
                  </a:lnTo>
                  <a:lnTo>
                    <a:pt x="488" y="337"/>
                  </a:lnTo>
                  <a:lnTo>
                    <a:pt x="488" y="337"/>
                  </a:lnTo>
                  <a:lnTo>
                    <a:pt x="480" y="345"/>
                  </a:lnTo>
                  <a:lnTo>
                    <a:pt x="480" y="353"/>
                  </a:lnTo>
                  <a:lnTo>
                    <a:pt x="472" y="353"/>
                  </a:lnTo>
                  <a:lnTo>
                    <a:pt x="472" y="361"/>
                  </a:lnTo>
                  <a:lnTo>
                    <a:pt x="464" y="361"/>
                  </a:lnTo>
                  <a:lnTo>
                    <a:pt x="464" y="369"/>
                  </a:lnTo>
                  <a:lnTo>
                    <a:pt x="464" y="369"/>
                  </a:lnTo>
                  <a:lnTo>
                    <a:pt x="456" y="377"/>
                  </a:lnTo>
                  <a:lnTo>
                    <a:pt x="456" y="377"/>
                  </a:lnTo>
                  <a:lnTo>
                    <a:pt x="448" y="385"/>
                  </a:lnTo>
                  <a:lnTo>
                    <a:pt x="448" y="385"/>
                  </a:lnTo>
                  <a:lnTo>
                    <a:pt x="440" y="393"/>
                  </a:lnTo>
                  <a:lnTo>
                    <a:pt x="440" y="393"/>
                  </a:lnTo>
                  <a:lnTo>
                    <a:pt x="432" y="401"/>
                  </a:lnTo>
                  <a:lnTo>
                    <a:pt x="432" y="401"/>
                  </a:lnTo>
                  <a:lnTo>
                    <a:pt x="424" y="409"/>
                  </a:lnTo>
                  <a:lnTo>
                    <a:pt x="424" y="409"/>
                  </a:lnTo>
                  <a:lnTo>
                    <a:pt x="424" y="417"/>
                  </a:lnTo>
                  <a:lnTo>
                    <a:pt x="416" y="417"/>
                  </a:lnTo>
                  <a:lnTo>
                    <a:pt x="416" y="425"/>
                  </a:lnTo>
                  <a:lnTo>
                    <a:pt x="408" y="425"/>
                  </a:lnTo>
                  <a:lnTo>
                    <a:pt x="408" y="433"/>
                  </a:lnTo>
                  <a:lnTo>
                    <a:pt x="400" y="433"/>
                  </a:lnTo>
                  <a:lnTo>
                    <a:pt x="400" y="441"/>
                  </a:lnTo>
                  <a:lnTo>
                    <a:pt x="392" y="441"/>
                  </a:lnTo>
                  <a:lnTo>
                    <a:pt x="392" y="449"/>
                  </a:lnTo>
                  <a:lnTo>
                    <a:pt x="384" y="449"/>
                  </a:lnTo>
                  <a:lnTo>
                    <a:pt x="384" y="457"/>
                  </a:lnTo>
                  <a:lnTo>
                    <a:pt x="376" y="457"/>
                  </a:lnTo>
                  <a:lnTo>
                    <a:pt x="376" y="457"/>
                  </a:lnTo>
                  <a:lnTo>
                    <a:pt x="376" y="465"/>
                  </a:lnTo>
                  <a:lnTo>
                    <a:pt x="368" y="465"/>
                  </a:lnTo>
                  <a:lnTo>
                    <a:pt x="368" y="473"/>
                  </a:lnTo>
                  <a:lnTo>
                    <a:pt x="360" y="473"/>
                  </a:lnTo>
                  <a:lnTo>
                    <a:pt x="360" y="481"/>
                  </a:lnTo>
                  <a:lnTo>
                    <a:pt x="352" y="481"/>
                  </a:lnTo>
                  <a:lnTo>
                    <a:pt x="352" y="481"/>
                  </a:lnTo>
                  <a:lnTo>
                    <a:pt x="352" y="489"/>
                  </a:lnTo>
                  <a:lnTo>
                    <a:pt x="352" y="481"/>
                  </a:lnTo>
                  <a:lnTo>
                    <a:pt x="344" y="489"/>
                  </a:lnTo>
                  <a:lnTo>
                    <a:pt x="344" y="489"/>
                  </a:lnTo>
                  <a:lnTo>
                    <a:pt x="336" y="497"/>
                  </a:lnTo>
                  <a:lnTo>
                    <a:pt x="336" y="497"/>
                  </a:lnTo>
                  <a:lnTo>
                    <a:pt x="336" y="497"/>
                  </a:lnTo>
                  <a:lnTo>
                    <a:pt x="328" y="505"/>
                  </a:lnTo>
                  <a:lnTo>
                    <a:pt x="328" y="505"/>
                  </a:lnTo>
                  <a:lnTo>
                    <a:pt x="328" y="505"/>
                  </a:lnTo>
                  <a:lnTo>
                    <a:pt x="320" y="513"/>
                  </a:lnTo>
                  <a:lnTo>
                    <a:pt x="320" y="513"/>
                  </a:lnTo>
                  <a:lnTo>
                    <a:pt x="312" y="521"/>
                  </a:lnTo>
                  <a:lnTo>
                    <a:pt x="312" y="521"/>
                  </a:lnTo>
                  <a:lnTo>
                    <a:pt x="304" y="521"/>
                  </a:lnTo>
                  <a:lnTo>
                    <a:pt x="304" y="529"/>
                  </a:lnTo>
                  <a:lnTo>
                    <a:pt x="296" y="529"/>
                  </a:lnTo>
                  <a:lnTo>
                    <a:pt x="296" y="529"/>
                  </a:lnTo>
                  <a:lnTo>
                    <a:pt x="288" y="537"/>
                  </a:lnTo>
                  <a:lnTo>
                    <a:pt x="288" y="537"/>
                  </a:lnTo>
                  <a:lnTo>
                    <a:pt x="280" y="537"/>
                  </a:lnTo>
                  <a:lnTo>
                    <a:pt x="280" y="545"/>
                  </a:lnTo>
                  <a:lnTo>
                    <a:pt x="280" y="545"/>
                  </a:lnTo>
                  <a:lnTo>
                    <a:pt x="272" y="545"/>
                  </a:lnTo>
                  <a:lnTo>
                    <a:pt x="272" y="553"/>
                  </a:lnTo>
                  <a:lnTo>
                    <a:pt x="264" y="553"/>
                  </a:lnTo>
                  <a:lnTo>
                    <a:pt x="264" y="553"/>
                  </a:lnTo>
                  <a:lnTo>
                    <a:pt x="256" y="561"/>
                  </a:lnTo>
                  <a:lnTo>
                    <a:pt x="256" y="561"/>
                  </a:lnTo>
                  <a:lnTo>
                    <a:pt x="248" y="561"/>
                  </a:lnTo>
                  <a:lnTo>
                    <a:pt x="248" y="569"/>
                  </a:lnTo>
                  <a:lnTo>
                    <a:pt x="240" y="569"/>
                  </a:lnTo>
                  <a:lnTo>
                    <a:pt x="240" y="569"/>
                  </a:lnTo>
                  <a:lnTo>
                    <a:pt x="232" y="569"/>
                  </a:lnTo>
                  <a:lnTo>
                    <a:pt x="232" y="577"/>
                  </a:lnTo>
                  <a:lnTo>
                    <a:pt x="224" y="577"/>
                  </a:lnTo>
                  <a:lnTo>
                    <a:pt x="224" y="577"/>
                  </a:lnTo>
                  <a:lnTo>
                    <a:pt x="224" y="577"/>
                  </a:lnTo>
                  <a:lnTo>
                    <a:pt x="216" y="585"/>
                  </a:lnTo>
                  <a:lnTo>
                    <a:pt x="216" y="585"/>
                  </a:lnTo>
                  <a:lnTo>
                    <a:pt x="208" y="585"/>
                  </a:lnTo>
                  <a:lnTo>
                    <a:pt x="208" y="585"/>
                  </a:lnTo>
                  <a:lnTo>
                    <a:pt x="200" y="593"/>
                  </a:lnTo>
                  <a:lnTo>
                    <a:pt x="200" y="593"/>
                  </a:lnTo>
                  <a:lnTo>
                    <a:pt x="192" y="593"/>
                  </a:lnTo>
                  <a:lnTo>
                    <a:pt x="192" y="593"/>
                  </a:lnTo>
                  <a:lnTo>
                    <a:pt x="192" y="593"/>
                  </a:lnTo>
                  <a:lnTo>
                    <a:pt x="192" y="593"/>
                  </a:lnTo>
                  <a:lnTo>
                    <a:pt x="184" y="601"/>
                  </a:lnTo>
                  <a:lnTo>
                    <a:pt x="184" y="601"/>
                  </a:lnTo>
                  <a:lnTo>
                    <a:pt x="176" y="601"/>
                  </a:lnTo>
                  <a:lnTo>
                    <a:pt x="176" y="601"/>
                  </a:lnTo>
                  <a:lnTo>
                    <a:pt x="176" y="601"/>
                  </a:lnTo>
                  <a:lnTo>
                    <a:pt x="168" y="609"/>
                  </a:lnTo>
                  <a:lnTo>
                    <a:pt x="168" y="609"/>
                  </a:lnTo>
                  <a:lnTo>
                    <a:pt x="160" y="609"/>
                  </a:lnTo>
                  <a:lnTo>
                    <a:pt x="160" y="609"/>
                  </a:lnTo>
                  <a:lnTo>
                    <a:pt x="152" y="609"/>
                  </a:lnTo>
                  <a:lnTo>
                    <a:pt x="152" y="609"/>
                  </a:lnTo>
                  <a:lnTo>
                    <a:pt x="152" y="609"/>
                  </a:lnTo>
                  <a:lnTo>
                    <a:pt x="152" y="617"/>
                  </a:lnTo>
                  <a:lnTo>
                    <a:pt x="144" y="617"/>
                  </a:lnTo>
                  <a:lnTo>
                    <a:pt x="144" y="617"/>
                  </a:lnTo>
                  <a:lnTo>
                    <a:pt x="144" y="617"/>
                  </a:lnTo>
                  <a:lnTo>
                    <a:pt x="136" y="617"/>
                  </a:lnTo>
                  <a:lnTo>
                    <a:pt x="136" y="617"/>
                  </a:lnTo>
                  <a:lnTo>
                    <a:pt x="128" y="617"/>
                  </a:lnTo>
                  <a:lnTo>
                    <a:pt x="128" y="617"/>
                  </a:lnTo>
                  <a:lnTo>
                    <a:pt x="120" y="625"/>
                  </a:lnTo>
                  <a:lnTo>
                    <a:pt x="120" y="625"/>
                  </a:lnTo>
                  <a:lnTo>
                    <a:pt x="112" y="625"/>
                  </a:lnTo>
                  <a:lnTo>
                    <a:pt x="112" y="625"/>
                  </a:lnTo>
                  <a:lnTo>
                    <a:pt x="112" y="625"/>
                  </a:lnTo>
                  <a:lnTo>
                    <a:pt x="104" y="625"/>
                  </a:lnTo>
                  <a:lnTo>
                    <a:pt x="104" y="625"/>
                  </a:lnTo>
                  <a:lnTo>
                    <a:pt x="96" y="625"/>
                  </a:lnTo>
                  <a:lnTo>
                    <a:pt x="96" y="625"/>
                  </a:lnTo>
                  <a:lnTo>
                    <a:pt x="96" y="625"/>
                  </a:lnTo>
                  <a:lnTo>
                    <a:pt x="88" y="625"/>
                  </a:lnTo>
                  <a:lnTo>
                    <a:pt x="88" y="625"/>
                  </a:lnTo>
                  <a:lnTo>
                    <a:pt x="80" y="625"/>
                  </a:lnTo>
                  <a:lnTo>
                    <a:pt x="80" y="625"/>
                  </a:lnTo>
                  <a:lnTo>
                    <a:pt x="80" y="625"/>
                  </a:lnTo>
                  <a:lnTo>
                    <a:pt x="72" y="625"/>
                  </a:lnTo>
                  <a:lnTo>
                    <a:pt x="72" y="625"/>
                  </a:lnTo>
                  <a:lnTo>
                    <a:pt x="72" y="625"/>
                  </a:lnTo>
                  <a:lnTo>
                    <a:pt x="64" y="633"/>
                  </a:lnTo>
                  <a:lnTo>
                    <a:pt x="64" y="633"/>
                  </a:lnTo>
                  <a:lnTo>
                    <a:pt x="64" y="633"/>
                  </a:lnTo>
                  <a:lnTo>
                    <a:pt x="56" y="633"/>
                  </a:lnTo>
                  <a:lnTo>
                    <a:pt x="56" y="633"/>
                  </a:lnTo>
                  <a:lnTo>
                    <a:pt x="48" y="633"/>
                  </a:lnTo>
                  <a:lnTo>
                    <a:pt x="48" y="633"/>
                  </a:lnTo>
                  <a:lnTo>
                    <a:pt x="48" y="633"/>
                  </a:lnTo>
                  <a:lnTo>
                    <a:pt x="40" y="625"/>
                  </a:lnTo>
                  <a:lnTo>
                    <a:pt x="40" y="625"/>
                  </a:lnTo>
                  <a:lnTo>
                    <a:pt x="40" y="625"/>
                  </a:lnTo>
                  <a:lnTo>
                    <a:pt x="40" y="625"/>
                  </a:lnTo>
                  <a:lnTo>
                    <a:pt x="32" y="625"/>
                  </a:lnTo>
                  <a:lnTo>
                    <a:pt x="40" y="625"/>
                  </a:lnTo>
                  <a:lnTo>
                    <a:pt x="32" y="625"/>
                  </a:lnTo>
                  <a:lnTo>
                    <a:pt x="32" y="625"/>
                  </a:lnTo>
                  <a:lnTo>
                    <a:pt x="24" y="625"/>
                  </a:lnTo>
                  <a:lnTo>
                    <a:pt x="24" y="625"/>
                  </a:lnTo>
                  <a:lnTo>
                    <a:pt x="16" y="625"/>
                  </a:lnTo>
                  <a:lnTo>
                    <a:pt x="16" y="625"/>
                  </a:lnTo>
                  <a:lnTo>
                    <a:pt x="16" y="625"/>
                  </a:lnTo>
                  <a:lnTo>
                    <a:pt x="8" y="625"/>
                  </a:lnTo>
                  <a:lnTo>
                    <a:pt x="0" y="617"/>
                  </a:lnTo>
                  <a:lnTo>
                    <a:pt x="0" y="609"/>
                  </a:lnTo>
                  <a:lnTo>
                    <a:pt x="0" y="601"/>
                  </a:lnTo>
                  <a:lnTo>
                    <a:pt x="16" y="601"/>
                  </a:lnTo>
                  <a:lnTo>
                    <a:pt x="16" y="601"/>
                  </a:lnTo>
                  <a:close/>
                </a:path>
              </a:pathLst>
            </a:custGeom>
            <a:solidFill>
              <a:srgbClr val="6E548D"/>
            </a:solidFill>
            <a:ln w="12700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2" name="Rectangle 78"/>
            <p:cNvSpPr>
              <a:spLocks noChangeArrowheads="1"/>
            </p:cNvSpPr>
            <p:nvPr/>
          </p:nvSpPr>
          <p:spPr bwMode="auto">
            <a:xfrm>
              <a:off x="4843463" y="4286250"/>
              <a:ext cx="88900" cy="88900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3" name="Freeform 79"/>
            <p:cNvSpPr>
              <a:spLocks noEditPoints="1"/>
            </p:cNvSpPr>
            <p:nvPr/>
          </p:nvSpPr>
          <p:spPr bwMode="auto">
            <a:xfrm>
              <a:off x="4830763" y="4286250"/>
              <a:ext cx="101600" cy="101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4" y="56"/>
                </a:cxn>
                <a:cxn ang="0">
                  <a:pos x="64" y="64"/>
                </a:cxn>
                <a:cxn ang="0">
                  <a:pos x="8" y="64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64" y="56"/>
                </a:cxn>
                <a:cxn ang="0">
                  <a:pos x="56" y="56"/>
                </a:cxn>
                <a:cxn ang="0">
                  <a:pos x="56" y="0"/>
                </a:cxn>
                <a:cxn ang="0">
                  <a:pos x="64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8" y="56"/>
                </a:cxn>
              </a:cxnLst>
              <a:rect l="0" t="0" r="r" b="b"/>
              <a:pathLst>
                <a:path w="64" h="64">
                  <a:moveTo>
                    <a:pt x="0" y="0"/>
                  </a:moveTo>
                  <a:lnTo>
                    <a:pt x="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8" y="64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64" y="56"/>
                  </a:lnTo>
                  <a:lnTo>
                    <a:pt x="56" y="56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" name="Rectangle 80"/>
            <p:cNvSpPr>
              <a:spLocks noChangeArrowheads="1"/>
            </p:cNvSpPr>
            <p:nvPr/>
          </p:nvSpPr>
          <p:spPr bwMode="auto">
            <a:xfrm>
              <a:off x="5160963" y="2836863"/>
              <a:ext cx="88900" cy="88900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5" name="Freeform 81"/>
            <p:cNvSpPr>
              <a:spLocks noEditPoints="1"/>
            </p:cNvSpPr>
            <p:nvPr/>
          </p:nvSpPr>
          <p:spPr bwMode="auto">
            <a:xfrm>
              <a:off x="5160963" y="2824163"/>
              <a:ext cx="101600" cy="1016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64" y="8"/>
                </a:cxn>
                <a:cxn ang="0">
                  <a:pos x="64" y="64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8"/>
                </a:cxn>
                <a:cxn ang="0">
                  <a:pos x="8" y="64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64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0" y="8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"/>
                  </a:lnTo>
                  <a:close/>
                  <a:moveTo>
                    <a:pt x="8" y="64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6" name="Rectangle 82"/>
            <p:cNvSpPr>
              <a:spLocks noChangeArrowheads="1"/>
            </p:cNvSpPr>
            <p:nvPr/>
          </p:nvSpPr>
          <p:spPr bwMode="auto">
            <a:xfrm>
              <a:off x="5326063" y="3702050"/>
              <a:ext cx="88900" cy="88900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7" name="Freeform 83"/>
            <p:cNvSpPr>
              <a:spLocks noEditPoints="1"/>
            </p:cNvSpPr>
            <p:nvPr/>
          </p:nvSpPr>
          <p:spPr bwMode="auto">
            <a:xfrm>
              <a:off x="5326063" y="3702050"/>
              <a:ext cx="101600" cy="101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8" y="56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56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56"/>
                </a:cxn>
              </a:cxnLst>
              <a:rect l="0" t="0" r="r" b="b"/>
              <a:pathLst>
                <a:path w="64" h="64">
                  <a:moveTo>
                    <a:pt x="0" y="0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8" y="56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0" name="Rectangle 84"/>
            <p:cNvSpPr>
              <a:spLocks noChangeArrowheads="1"/>
            </p:cNvSpPr>
            <p:nvPr/>
          </p:nvSpPr>
          <p:spPr bwMode="auto">
            <a:xfrm>
              <a:off x="5630863" y="3930650"/>
              <a:ext cx="88900" cy="88900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1" name="Freeform 85"/>
            <p:cNvSpPr>
              <a:spLocks noEditPoints="1"/>
            </p:cNvSpPr>
            <p:nvPr/>
          </p:nvSpPr>
          <p:spPr bwMode="auto">
            <a:xfrm>
              <a:off x="5618163" y="3917950"/>
              <a:ext cx="101600" cy="1016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64" y="0"/>
                </a:cxn>
                <a:cxn ang="0">
                  <a:pos x="64" y="8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8"/>
                </a:cxn>
                <a:cxn ang="0">
                  <a:pos x="8" y="64"/>
                </a:cxn>
                <a:cxn ang="0">
                  <a:pos x="8" y="56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0" y="8"/>
                  </a:moveTo>
                  <a:lnTo>
                    <a:pt x="8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8"/>
                  </a:lnTo>
                  <a:close/>
                  <a:moveTo>
                    <a:pt x="8" y="64"/>
                  </a:moveTo>
                  <a:lnTo>
                    <a:pt x="8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3" name="Rectangle 86"/>
            <p:cNvSpPr>
              <a:spLocks noChangeArrowheads="1"/>
            </p:cNvSpPr>
            <p:nvPr/>
          </p:nvSpPr>
          <p:spPr bwMode="auto">
            <a:xfrm>
              <a:off x="6889750" y="3535363"/>
              <a:ext cx="88900" cy="90487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" name="Freeform 87"/>
            <p:cNvSpPr>
              <a:spLocks noEditPoints="1"/>
            </p:cNvSpPr>
            <p:nvPr/>
          </p:nvSpPr>
          <p:spPr bwMode="auto">
            <a:xfrm>
              <a:off x="6889750" y="3535363"/>
              <a:ext cx="101600" cy="103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57"/>
                </a:cxn>
                <a:cxn ang="0">
                  <a:pos x="56" y="65"/>
                </a:cxn>
                <a:cxn ang="0">
                  <a:pos x="0" y="65"/>
                </a:cxn>
                <a:cxn ang="0">
                  <a:pos x="0" y="57"/>
                </a:cxn>
                <a:cxn ang="0">
                  <a:pos x="0" y="0"/>
                </a:cxn>
                <a:cxn ang="0">
                  <a:pos x="8" y="57"/>
                </a:cxn>
                <a:cxn ang="0">
                  <a:pos x="0" y="57"/>
                </a:cxn>
                <a:cxn ang="0">
                  <a:pos x="56" y="57"/>
                </a:cxn>
                <a:cxn ang="0">
                  <a:pos x="56" y="57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57"/>
                </a:cxn>
              </a:cxnLst>
              <a:rect l="0" t="0" r="r" b="b"/>
              <a:pathLst>
                <a:path w="64" h="65">
                  <a:moveTo>
                    <a:pt x="0" y="0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57"/>
                  </a:lnTo>
                  <a:lnTo>
                    <a:pt x="56" y="65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0" y="0"/>
                  </a:lnTo>
                  <a:close/>
                  <a:moveTo>
                    <a:pt x="8" y="57"/>
                  </a:moveTo>
                  <a:lnTo>
                    <a:pt x="0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57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" name="Rectangle 88"/>
            <p:cNvSpPr>
              <a:spLocks noChangeArrowheads="1"/>
            </p:cNvSpPr>
            <p:nvPr/>
          </p:nvSpPr>
          <p:spPr bwMode="auto">
            <a:xfrm>
              <a:off x="7296150" y="2798763"/>
              <a:ext cx="88900" cy="88900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6" name="Freeform 89"/>
            <p:cNvSpPr>
              <a:spLocks noEditPoints="1"/>
            </p:cNvSpPr>
            <p:nvPr/>
          </p:nvSpPr>
          <p:spPr bwMode="auto">
            <a:xfrm>
              <a:off x="7296150" y="2786063"/>
              <a:ext cx="101600" cy="1016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64" y="8"/>
                </a:cxn>
                <a:cxn ang="0">
                  <a:pos x="64" y="64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8"/>
                </a:cxn>
                <a:cxn ang="0">
                  <a:pos x="8" y="64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64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0" y="8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"/>
                  </a:lnTo>
                  <a:close/>
                  <a:moveTo>
                    <a:pt x="8" y="64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7" name="Rectangle 90"/>
            <p:cNvSpPr>
              <a:spLocks noChangeArrowheads="1"/>
            </p:cNvSpPr>
            <p:nvPr/>
          </p:nvSpPr>
          <p:spPr bwMode="auto">
            <a:xfrm>
              <a:off x="7372350" y="2900363"/>
              <a:ext cx="88900" cy="88900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8" name="Freeform 91"/>
            <p:cNvSpPr>
              <a:spLocks noEditPoints="1"/>
            </p:cNvSpPr>
            <p:nvPr/>
          </p:nvSpPr>
          <p:spPr bwMode="auto">
            <a:xfrm>
              <a:off x="7372350" y="2900363"/>
              <a:ext cx="101600" cy="101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8" y="56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56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56"/>
                </a:cxn>
              </a:cxnLst>
              <a:rect l="0" t="0" r="r" b="b"/>
              <a:pathLst>
                <a:path w="64" h="64">
                  <a:moveTo>
                    <a:pt x="0" y="0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8" y="56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31859C"/>
            </a:solidFill>
            <a:ln w="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9" name="Freeform 92"/>
            <p:cNvSpPr>
              <a:spLocks/>
            </p:cNvSpPr>
            <p:nvPr/>
          </p:nvSpPr>
          <p:spPr bwMode="auto">
            <a:xfrm>
              <a:off x="2735263" y="4768850"/>
              <a:ext cx="88900" cy="88900"/>
            </a:xfrm>
            <a:custGeom>
              <a:avLst/>
              <a:gdLst/>
              <a:ahLst/>
              <a:cxnLst>
                <a:cxn ang="0">
                  <a:pos x="56" y="32"/>
                </a:cxn>
                <a:cxn ang="0">
                  <a:pos x="48" y="48"/>
                </a:cxn>
                <a:cxn ang="0">
                  <a:pos x="24" y="56"/>
                </a:cxn>
                <a:cxn ang="0">
                  <a:pos x="8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48" y="8"/>
                </a:cxn>
                <a:cxn ang="0">
                  <a:pos x="56" y="32"/>
                </a:cxn>
              </a:cxnLst>
              <a:rect l="0" t="0" r="r" b="b"/>
              <a:pathLst>
                <a:path w="56" h="56">
                  <a:moveTo>
                    <a:pt x="56" y="32"/>
                  </a:moveTo>
                  <a:lnTo>
                    <a:pt x="48" y="48"/>
                  </a:lnTo>
                  <a:lnTo>
                    <a:pt x="24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0" name="Freeform 93"/>
            <p:cNvSpPr>
              <a:spLocks noEditPoints="1"/>
            </p:cNvSpPr>
            <p:nvPr/>
          </p:nvSpPr>
          <p:spPr bwMode="auto">
            <a:xfrm>
              <a:off x="2722563" y="4768850"/>
              <a:ext cx="101600" cy="101600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4" y="40"/>
                </a:cxn>
                <a:cxn ang="0">
                  <a:pos x="56" y="56"/>
                </a:cxn>
                <a:cxn ang="0">
                  <a:pos x="48" y="56"/>
                </a:cxn>
                <a:cxn ang="0">
                  <a:pos x="32" y="64"/>
                </a:cxn>
                <a:cxn ang="0">
                  <a:pos x="24" y="56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0" y="32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8" y="0"/>
                </a:cxn>
                <a:cxn ang="0">
                  <a:pos x="56" y="8"/>
                </a:cxn>
                <a:cxn ang="0">
                  <a:pos x="64" y="16"/>
                </a:cxn>
                <a:cxn ang="0">
                  <a:pos x="56" y="16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16" y="40"/>
                </a:cxn>
                <a:cxn ang="0">
                  <a:pos x="16" y="48"/>
                </a:cxn>
                <a:cxn ang="0">
                  <a:pos x="24" y="48"/>
                </a:cxn>
                <a:cxn ang="0">
                  <a:pos x="32" y="56"/>
                </a:cxn>
                <a:cxn ang="0">
                  <a:pos x="48" y="48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6" y="16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3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32"/>
                  </a:lnTo>
                  <a:close/>
                  <a:moveTo>
                    <a:pt x="56" y="16"/>
                  </a:moveTo>
                  <a:lnTo>
                    <a:pt x="56" y="24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1" name="Freeform 94"/>
            <p:cNvSpPr>
              <a:spLocks/>
            </p:cNvSpPr>
            <p:nvPr/>
          </p:nvSpPr>
          <p:spPr bwMode="auto">
            <a:xfrm>
              <a:off x="3052763" y="4273550"/>
              <a:ext cx="88900" cy="88900"/>
            </a:xfrm>
            <a:custGeom>
              <a:avLst/>
              <a:gdLst/>
              <a:ahLst/>
              <a:cxnLst>
                <a:cxn ang="0">
                  <a:pos x="56" y="32"/>
                </a:cxn>
                <a:cxn ang="0">
                  <a:pos x="48" y="48"/>
                </a:cxn>
                <a:cxn ang="0">
                  <a:pos x="32" y="56"/>
                </a:cxn>
                <a:cxn ang="0">
                  <a:pos x="8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32"/>
                </a:cxn>
              </a:cxnLst>
              <a:rect l="0" t="0" r="r" b="b"/>
              <a:pathLst>
                <a:path w="56" h="56">
                  <a:moveTo>
                    <a:pt x="56" y="32"/>
                  </a:moveTo>
                  <a:lnTo>
                    <a:pt x="48" y="48"/>
                  </a:lnTo>
                  <a:lnTo>
                    <a:pt x="32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52" name="Freeform 95"/>
            <p:cNvSpPr>
              <a:spLocks noEditPoints="1"/>
            </p:cNvSpPr>
            <p:nvPr/>
          </p:nvSpPr>
          <p:spPr bwMode="auto">
            <a:xfrm>
              <a:off x="3052763" y="4273550"/>
              <a:ext cx="101600" cy="101600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56" y="48"/>
                </a:cxn>
                <a:cxn ang="0">
                  <a:pos x="56" y="56"/>
                </a:cxn>
                <a:cxn ang="0">
                  <a:pos x="40" y="64"/>
                </a:cxn>
                <a:cxn ang="0">
                  <a:pos x="32" y="64"/>
                </a:cxn>
                <a:cxn ang="0">
                  <a:pos x="16" y="64"/>
                </a:cxn>
                <a:cxn ang="0">
                  <a:pos x="8" y="56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6" y="8"/>
                </a:cxn>
                <a:cxn ang="0">
                  <a:pos x="56" y="16"/>
                </a:cxn>
                <a:cxn ang="0">
                  <a:pos x="56" y="24"/>
                </a:cxn>
                <a:cxn ang="0">
                  <a:pos x="48" y="16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40" y="56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6" y="24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32"/>
                  </a:lnTo>
                  <a:lnTo>
                    <a:pt x="56" y="40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64" y="32"/>
                  </a:lnTo>
                  <a:close/>
                  <a:moveTo>
                    <a:pt x="56" y="24"/>
                  </a:moveTo>
                  <a:lnTo>
                    <a:pt x="5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53" name="Freeform 96"/>
            <p:cNvSpPr>
              <a:spLocks/>
            </p:cNvSpPr>
            <p:nvPr/>
          </p:nvSpPr>
          <p:spPr bwMode="auto">
            <a:xfrm>
              <a:off x="3217863" y="4400550"/>
              <a:ext cx="88900" cy="88900"/>
            </a:xfrm>
            <a:custGeom>
              <a:avLst/>
              <a:gdLst/>
              <a:ahLst/>
              <a:cxnLst>
                <a:cxn ang="0">
                  <a:pos x="56" y="24"/>
                </a:cxn>
                <a:cxn ang="0">
                  <a:pos x="48" y="48"/>
                </a:cxn>
                <a:cxn ang="0">
                  <a:pos x="24" y="56"/>
                </a:cxn>
                <a:cxn ang="0">
                  <a:pos x="8" y="48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48" y="8"/>
                </a:cxn>
                <a:cxn ang="0">
                  <a:pos x="56" y="24"/>
                </a:cxn>
              </a:cxnLst>
              <a:rect l="0" t="0" r="r" b="b"/>
              <a:pathLst>
                <a:path w="56" h="56">
                  <a:moveTo>
                    <a:pt x="56" y="24"/>
                  </a:moveTo>
                  <a:lnTo>
                    <a:pt x="48" y="48"/>
                  </a:lnTo>
                  <a:lnTo>
                    <a:pt x="24" y="56"/>
                  </a:lnTo>
                  <a:lnTo>
                    <a:pt x="8" y="48"/>
                  </a:lnTo>
                  <a:lnTo>
                    <a:pt x="0" y="24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54" name="Freeform 97"/>
            <p:cNvSpPr>
              <a:spLocks noEditPoints="1"/>
            </p:cNvSpPr>
            <p:nvPr/>
          </p:nvSpPr>
          <p:spPr bwMode="auto">
            <a:xfrm>
              <a:off x="3217863" y="4387850"/>
              <a:ext cx="88900" cy="101600"/>
            </a:xfrm>
            <a:custGeom>
              <a:avLst/>
              <a:gdLst/>
              <a:ahLst/>
              <a:cxnLst>
                <a:cxn ang="0">
                  <a:pos x="56" y="32"/>
                </a:cxn>
                <a:cxn ang="0">
                  <a:pos x="56" y="48"/>
                </a:cxn>
                <a:cxn ang="0">
                  <a:pos x="48" y="56"/>
                </a:cxn>
                <a:cxn ang="0">
                  <a:pos x="40" y="64"/>
                </a:cxn>
                <a:cxn ang="0">
                  <a:pos x="24" y="64"/>
                </a:cxn>
                <a:cxn ang="0">
                  <a:pos x="16" y="64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8"/>
                </a:cxn>
                <a:cxn ang="0">
                  <a:pos x="56" y="24"/>
                </a:cxn>
                <a:cxn ang="0">
                  <a:pos x="48" y="24"/>
                </a:cxn>
                <a:cxn ang="0">
                  <a:pos x="48" y="16"/>
                </a:cxn>
                <a:cxn ang="0">
                  <a:pos x="40" y="8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0" y="32"/>
                </a:cxn>
                <a:cxn ang="0">
                  <a:pos x="8" y="40"/>
                </a:cxn>
                <a:cxn ang="0">
                  <a:pos x="8" y="48"/>
                </a:cxn>
                <a:cxn ang="0">
                  <a:pos x="16" y="56"/>
                </a:cxn>
                <a:cxn ang="0">
                  <a:pos x="32" y="56"/>
                </a:cxn>
                <a:cxn ang="0">
                  <a:pos x="40" y="56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56" y="32"/>
                </a:cxn>
                <a:cxn ang="0">
                  <a:pos x="48" y="24"/>
                </a:cxn>
              </a:cxnLst>
              <a:rect l="0" t="0" r="r" b="b"/>
              <a:pathLst>
                <a:path w="56" h="64">
                  <a:moveTo>
                    <a:pt x="56" y="32"/>
                  </a:moveTo>
                  <a:lnTo>
                    <a:pt x="56" y="32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56" y="32"/>
                  </a:lnTo>
                  <a:close/>
                  <a:moveTo>
                    <a:pt x="48" y="24"/>
                  </a:moveTo>
                  <a:lnTo>
                    <a:pt x="48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55" name="Freeform 98"/>
            <p:cNvSpPr>
              <a:spLocks/>
            </p:cNvSpPr>
            <p:nvPr/>
          </p:nvSpPr>
          <p:spPr bwMode="auto">
            <a:xfrm>
              <a:off x="3522663" y="4387850"/>
              <a:ext cx="88900" cy="88900"/>
            </a:xfrm>
            <a:custGeom>
              <a:avLst/>
              <a:gdLst/>
              <a:ahLst/>
              <a:cxnLst>
                <a:cxn ang="0">
                  <a:pos x="56" y="32"/>
                </a:cxn>
                <a:cxn ang="0">
                  <a:pos x="48" y="48"/>
                </a:cxn>
                <a:cxn ang="0">
                  <a:pos x="24" y="56"/>
                </a:cxn>
                <a:cxn ang="0">
                  <a:pos x="8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48" y="8"/>
                </a:cxn>
                <a:cxn ang="0">
                  <a:pos x="56" y="32"/>
                </a:cxn>
              </a:cxnLst>
              <a:rect l="0" t="0" r="r" b="b"/>
              <a:pathLst>
                <a:path w="56" h="56">
                  <a:moveTo>
                    <a:pt x="56" y="32"/>
                  </a:moveTo>
                  <a:lnTo>
                    <a:pt x="48" y="48"/>
                  </a:lnTo>
                  <a:lnTo>
                    <a:pt x="24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56" name="Freeform 99"/>
            <p:cNvSpPr>
              <a:spLocks noEditPoints="1"/>
            </p:cNvSpPr>
            <p:nvPr/>
          </p:nvSpPr>
          <p:spPr bwMode="auto">
            <a:xfrm>
              <a:off x="3509963" y="4387850"/>
              <a:ext cx="101600" cy="101600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4" y="48"/>
                </a:cxn>
                <a:cxn ang="0">
                  <a:pos x="56" y="56"/>
                </a:cxn>
                <a:cxn ang="0">
                  <a:pos x="48" y="64"/>
                </a:cxn>
                <a:cxn ang="0">
                  <a:pos x="32" y="64"/>
                </a:cxn>
                <a:cxn ang="0">
                  <a:pos x="24" y="64"/>
                </a:cxn>
                <a:cxn ang="0">
                  <a:pos x="8" y="56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8" y="0"/>
                </a:cxn>
                <a:cxn ang="0">
                  <a:pos x="56" y="8"/>
                </a:cxn>
                <a:cxn ang="0">
                  <a:pos x="64" y="24"/>
                </a:cxn>
                <a:cxn ang="0">
                  <a:pos x="56" y="24"/>
                </a:cxn>
                <a:cxn ang="0">
                  <a:pos x="48" y="16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40" y="56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6" y="24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32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64" y="32"/>
                  </a:lnTo>
                  <a:close/>
                  <a:moveTo>
                    <a:pt x="56" y="24"/>
                  </a:moveTo>
                  <a:lnTo>
                    <a:pt x="5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57" name="Freeform 100"/>
            <p:cNvSpPr>
              <a:spLocks/>
            </p:cNvSpPr>
            <p:nvPr/>
          </p:nvSpPr>
          <p:spPr bwMode="auto">
            <a:xfrm>
              <a:off x="4779963" y="4324350"/>
              <a:ext cx="88900" cy="88900"/>
            </a:xfrm>
            <a:custGeom>
              <a:avLst/>
              <a:gdLst/>
              <a:ahLst/>
              <a:cxnLst>
                <a:cxn ang="0">
                  <a:pos x="56" y="32"/>
                </a:cxn>
                <a:cxn ang="0">
                  <a:pos x="48" y="48"/>
                </a:cxn>
                <a:cxn ang="0">
                  <a:pos x="24" y="56"/>
                </a:cxn>
                <a:cxn ang="0">
                  <a:pos x="8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48" y="8"/>
                </a:cxn>
                <a:cxn ang="0">
                  <a:pos x="56" y="32"/>
                </a:cxn>
              </a:cxnLst>
              <a:rect l="0" t="0" r="r" b="b"/>
              <a:pathLst>
                <a:path w="56" h="56">
                  <a:moveTo>
                    <a:pt x="56" y="32"/>
                  </a:moveTo>
                  <a:lnTo>
                    <a:pt x="48" y="48"/>
                  </a:lnTo>
                  <a:lnTo>
                    <a:pt x="24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58" name="Freeform 101"/>
            <p:cNvSpPr>
              <a:spLocks noEditPoints="1"/>
            </p:cNvSpPr>
            <p:nvPr/>
          </p:nvSpPr>
          <p:spPr bwMode="auto">
            <a:xfrm>
              <a:off x="4767263" y="4324350"/>
              <a:ext cx="101600" cy="101600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4" y="40"/>
                </a:cxn>
                <a:cxn ang="0">
                  <a:pos x="56" y="56"/>
                </a:cxn>
                <a:cxn ang="0">
                  <a:pos x="48" y="56"/>
                </a:cxn>
                <a:cxn ang="0">
                  <a:pos x="32" y="64"/>
                </a:cxn>
                <a:cxn ang="0">
                  <a:pos x="24" y="56"/>
                </a:cxn>
                <a:cxn ang="0">
                  <a:pos x="16" y="48"/>
                </a:cxn>
                <a:cxn ang="0">
                  <a:pos x="8" y="40"/>
                </a:cxn>
                <a:cxn ang="0">
                  <a:pos x="0" y="32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8" y="0"/>
                </a:cxn>
                <a:cxn ang="0">
                  <a:pos x="56" y="8"/>
                </a:cxn>
                <a:cxn ang="0">
                  <a:pos x="64" y="16"/>
                </a:cxn>
                <a:cxn ang="0">
                  <a:pos x="56" y="16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32"/>
                </a:cxn>
                <a:cxn ang="0">
                  <a:pos x="16" y="40"/>
                </a:cxn>
                <a:cxn ang="0">
                  <a:pos x="16" y="48"/>
                </a:cxn>
                <a:cxn ang="0">
                  <a:pos x="24" y="48"/>
                </a:cxn>
                <a:cxn ang="0">
                  <a:pos x="32" y="56"/>
                </a:cxn>
                <a:cxn ang="0">
                  <a:pos x="48" y="48"/>
                </a:cxn>
                <a:cxn ang="0">
                  <a:pos x="56" y="48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6" y="16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3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32"/>
                  </a:lnTo>
                  <a:close/>
                  <a:moveTo>
                    <a:pt x="56" y="16"/>
                  </a:moveTo>
                  <a:lnTo>
                    <a:pt x="56" y="24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16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59" name="Freeform 102"/>
            <p:cNvSpPr>
              <a:spLocks/>
            </p:cNvSpPr>
            <p:nvPr/>
          </p:nvSpPr>
          <p:spPr bwMode="auto">
            <a:xfrm>
              <a:off x="5186363" y="4324350"/>
              <a:ext cx="88900" cy="88900"/>
            </a:xfrm>
            <a:custGeom>
              <a:avLst/>
              <a:gdLst/>
              <a:ahLst/>
              <a:cxnLst>
                <a:cxn ang="0">
                  <a:pos x="56" y="32"/>
                </a:cxn>
                <a:cxn ang="0">
                  <a:pos x="48" y="48"/>
                </a:cxn>
                <a:cxn ang="0">
                  <a:pos x="32" y="56"/>
                </a:cxn>
                <a:cxn ang="0">
                  <a:pos x="8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32"/>
                </a:cxn>
              </a:cxnLst>
              <a:rect l="0" t="0" r="r" b="b"/>
              <a:pathLst>
                <a:path w="56" h="56">
                  <a:moveTo>
                    <a:pt x="56" y="32"/>
                  </a:moveTo>
                  <a:lnTo>
                    <a:pt x="48" y="48"/>
                  </a:lnTo>
                  <a:lnTo>
                    <a:pt x="32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0" name="Freeform 103"/>
            <p:cNvSpPr>
              <a:spLocks noEditPoints="1"/>
            </p:cNvSpPr>
            <p:nvPr/>
          </p:nvSpPr>
          <p:spPr bwMode="auto">
            <a:xfrm>
              <a:off x="5186363" y="4324350"/>
              <a:ext cx="101600" cy="101600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56" y="40"/>
                </a:cxn>
                <a:cxn ang="0">
                  <a:pos x="48" y="56"/>
                </a:cxn>
                <a:cxn ang="0">
                  <a:pos x="40" y="56"/>
                </a:cxn>
                <a:cxn ang="0">
                  <a:pos x="32" y="64"/>
                </a:cxn>
                <a:cxn ang="0">
                  <a:pos x="16" y="56"/>
                </a:cxn>
                <a:cxn ang="0">
                  <a:pos x="8" y="56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6" y="8"/>
                </a:cxn>
                <a:cxn ang="0">
                  <a:pos x="56" y="16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40" y="56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48" y="16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32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64" y="32"/>
                  </a:lnTo>
                  <a:close/>
                  <a:moveTo>
                    <a:pt x="48" y="16"/>
                  </a:moveTo>
                  <a:lnTo>
                    <a:pt x="5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1" name="Freeform 104"/>
            <p:cNvSpPr>
              <a:spLocks/>
            </p:cNvSpPr>
            <p:nvPr/>
          </p:nvSpPr>
          <p:spPr bwMode="auto">
            <a:xfrm>
              <a:off x="5262563" y="4083050"/>
              <a:ext cx="88900" cy="88900"/>
            </a:xfrm>
            <a:custGeom>
              <a:avLst/>
              <a:gdLst/>
              <a:ahLst/>
              <a:cxnLst>
                <a:cxn ang="0">
                  <a:pos x="56" y="32"/>
                </a:cxn>
                <a:cxn ang="0">
                  <a:pos x="48" y="48"/>
                </a:cxn>
                <a:cxn ang="0">
                  <a:pos x="32" y="56"/>
                </a:cxn>
                <a:cxn ang="0">
                  <a:pos x="8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32"/>
                </a:cxn>
              </a:cxnLst>
              <a:rect l="0" t="0" r="r" b="b"/>
              <a:pathLst>
                <a:path w="56" h="56">
                  <a:moveTo>
                    <a:pt x="56" y="32"/>
                  </a:moveTo>
                  <a:lnTo>
                    <a:pt x="48" y="48"/>
                  </a:lnTo>
                  <a:lnTo>
                    <a:pt x="32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2" name="Freeform 105"/>
            <p:cNvSpPr>
              <a:spLocks noEditPoints="1"/>
            </p:cNvSpPr>
            <p:nvPr/>
          </p:nvSpPr>
          <p:spPr bwMode="auto">
            <a:xfrm>
              <a:off x="5262563" y="4083050"/>
              <a:ext cx="101600" cy="101600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56" y="40"/>
                </a:cxn>
                <a:cxn ang="0">
                  <a:pos x="48" y="48"/>
                </a:cxn>
                <a:cxn ang="0">
                  <a:pos x="40" y="56"/>
                </a:cxn>
                <a:cxn ang="0">
                  <a:pos x="32" y="64"/>
                </a:cxn>
                <a:cxn ang="0">
                  <a:pos x="16" y="56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6" y="8"/>
                </a:cxn>
                <a:cxn ang="0">
                  <a:pos x="56" y="16"/>
                </a:cxn>
                <a:cxn ang="0">
                  <a:pos x="48" y="16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16" y="8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4" y="48"/>
                </a:cxn>
                <a:cxn ang="0">
                  <a:pos x="32" y="56"/>
                </a:cxn>
                <a:cxn ang="0">
                  <a:pos x="40" y="48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56" y="24"/>
                </a:cxn>
                <a:cxn ang="0">
                  <a:pos x="48" y="16"/>
                </a:cxn>
              </a:cxnLst>
              <a:rect l="0" t="0" r="r" b="b"/>
              <a:pathLst>
                <a:path w="64" h="64">
                  <a:moveTo>
                    <a:pt x="64" y="24"/>
                  </a:moveTo>
                  <a:lnTo>
                    <a:pt x="64" y="32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64" y="24"/>
                  </a:lnTo>
                  <a:close/>
                  <a:moveTo>
                    <a:pt x="48" y="16"/>
                  </a:moveTo>
                  <a:lnTo>
                    <a:pt x="48" y="1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E46C0A"/>
            </a:solidFill>
            <a:ln w="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3" name="Freeform 106"/>
            <p:cNvSpPr>
              <a:spLocks/>
            </p:cNvSpPr>
            <p:nvPr/>
          </p:nvSpPr>
          <p:spPr bwMode="auto">
            <a:xfrm>
              <a:off x="2824163" y="4095750"/>
              <a:ext cx="88900" cy="8890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6" y="56"/>
                </a:cxn>
                <a:cxn ang="0">
                  <a:pos x="0" y="56"/>
                </a:cxn>
                <a:cxn ang="0">
                  <a:pos x="32" y="0"/>
                </a:cxn>
              </a:cxnLst>
              <a:rect l="0" t="0" r="r" b="b"/>
              <a:pathLst>
                <a:path w="56" h="56">
                  <a:moveTo>
                    <a:pt x="32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3D6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4" name="Freeform 107"/>
            <p:cNvSpPr>
              <a:spLocks noEditPoints="1"/>
            </p:cNvSpPr>
            <p:nvPr/>
          </p:nvSpPr>
          <p:spPr bwMode="auto">
            <a:xfrm>
              <a:off x="2824163" y="4083050"/>
              <a:ext cx="101600" cy="101600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32" y="8"/>
                </a:cxn>
                <a:cxn ang="0">
                  <a:pos x="8" y="64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64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32" y="8"/>
                  </a:moveTo>
                  <a:lnTo>
                    <a:pt x="32" y="0"/>
                  </a:lnTo>
                  <a:lnTo>
                    <a:pt x="32" y="8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32" y="8"/>
                  </a:lnTo>
                  <a:close/>
                  <a:moveTo>
                    <a:pt x="8" y="64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77933C"/>
            </a:solidFill>
            <a:ln w="0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5" name="Freeform 108"/>
            <p:cNvSpPr>
              <a:spLocks/>
            </p:cNvSpPr>
            <p:nvPr/>
          </p:nvSpPr>
          <p:spPr bwMode="auto">
            <a:xfrm>
              <a:off x="3154363" y="4527550"/>
              <a:ext cx="88900" cy="889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6" y="56"/>
                </a:cxn>
                <a:cxn ang="0">
                  <a:pos x="0" y="56"/>
                </a:cxn>
                <a:cxn ang="0">
                  <a:pos x="24" y="0"/>
                </a:cxn>
              </a:cxnLst>
              <a:rect l="0" t="0" r="r" b="b"/>
              <a:pathLst>
                <a:path w="56" h="56">
                  <a:moveTo>
                    <a:pt x="24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3D6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6" name="Freeform 109"/>
            <p:cNvSpPr>
              <a:spLocks noEditPoints="1"/>
            </p:cNvSpPr>
            <p:nvPr/>
          </p:nvSpPr>
          <p:spPr bwMode="auto">
            <a:xfrm>
              <a:off x="3154363" y="4514850"/>
              <a:ext cx="88900" cy="10160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56" y="64"/>
                </a:cxn>
                <a:cxn ang="0">
                  <a:pos x="56" y="64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24" y="8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64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0" y="64"/>
                </a:cxn>
              </a:cxnLst>
              <a:rect l="0" t="0" r="r" b="b"/>
              <a:pathLst>
                <a:path w="56" h="64">
                  <a:moveTo>
                    <a:pt x="24" y="8"/>
                  </a:moveTo>
                  <a:lnTo>
                    <a:pt x="24" y="0"/>
                  </a:lnTo>
                  <a:lnTo>
                    <a:pt x="32" y="8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4" y="8"/>
                  </a:lnTo>
                  <a:close/>
                  <a:moveTo>
                    <a:pt x="0" y="64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77933C"/>
            </a:solidFill>
            <a:ln w="0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7" name="Freeform 110"/>
            <p:cNvSpPr>
              <a:spLocks/>
            </p:cNvSpPr>
            <p:nvPr/>
          </p:nvSpPr>
          <p:spPr bwMode="auto">
            <a:xfrm>
              <a:off x="3611563" y="4235450"/>
              <a:ext cx="88900" cy="889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6" y="56"/>
                </a:cxn>
                <a:cxn ang="0">
                  <a:pos x="0" y="56"/>
                </a:cxn>
                <a:cxn ang="0">
                  <a:pos x="24" y="0"/>
                </a:cxn>
              </a:cxnLst>
              <a:rect l="0" t="0" r="r" b="b"/>
              <a:pathLst>
                <a:path w="56" h="56">
                  <a:moveTo>
                    <a:pt x="24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3D6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8" name="Freeform 111"/>
            <p:cNvSpPr>
              <a:spLocks noEditPoints="1"/>
            </p:cNvSpPr>
            <p:nvPr/>
          </p:nvSpPr>
          <p:spPr bwMode="auto">
            <a:xfrm>
              <a:off x="3598863" y="4235450"/>
              <a:ext cx="101600" cy="10160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64" y="56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0" y="56"/>
                </a:cxn>
                <a:cxn ang="0">
                  <a:pos x="32" y="0"/>
                </a:cxn>
                <a:cxn ang="0">
                  <a:pos x="8" y="64"/>
                </a:cxn>
                <a:cxn ang="0">
                  <a:pos x="8" y="56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40" y="0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0" y="56"/>
                  </a:lnTo>
                  <a:lnTo>
                    <a:pt x="32" y="0"/>
                  </a:lnTo>
                  <a:close/>
                  <a:moveTo>
                    <a:pt x="8" y="64"/>
                  </a:moveTo>
                  <a:lnTo>
                    <a:pt x="8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77933C"/>
            </a:solidFill>
            <a:ln w="0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9" name="Rectangle 112"/>
            <p:cNvSpPr>
              <a:spLocks noChangeArrowheads="1"/>
            </p:cNvSpPr>
            <p:nvPr/>
          </p:nvSpPr>
          <p:spPr bwMode="auto">
            <a:xfrm>
              <a:off x="1730375" y="5149850"/>
              <a:ext cx="1170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1" name="Rectangle 113"/>
            <p:cNvSpPr>
              <a:spLocks noChangeArrowheads="1"/>
            </p:cNvSpPr>
            <p:nvPr/>
          </p:nvSpPr>
          <p:spPr bwMode="auto">
            <a:xfrm>
              <a:off x="1603375" y="4349750"/>
              <a:ext cx="2917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0.5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" name="Rectangle 114"/>
            <p:cNvSpPr>
              <a:spLocks noChangeArrowheads="1"/>
            </p:cNvSpPr>
            <p:nvPr/>
          </p:nvSpPr>
          <p:spPr bwMode="auto">
            <a:xfrm>
              <a:off x="1730375" y="3562350"/>
              <a:ext cx="1170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8" name="Rectangle 115"/>
            <p:cNvSpPr>
              <a:spLocks noChangeArrowheads="1"/>
            </p:cNvSpPr>
            <p:nvPr/>
          </p:nvSpPr>
          <p:spPr bwMode="auto">
            <a:xfrm>
              <a:off x="1603375" y="2760663"/>
              <a:ext cx="2917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1.5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9" name="Rectangle 116"/>
            <p:cNvSpPr>
              <a:spLocks noChangeArrowheads="1"/>
            </p:cNvSpPr>
            <p:nvPr/>
          </p:nvSpPr>
          <p:spPr bwMode="auto">
            <a:xfrm>
              <a:off x="1730375" y="1973263"/>
              <a:ext cx="1170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0" name="Rectangle 117"/>
            <p:cNvSpPr>
              <a:spLocks noChangeArrowheads="1"/>
            </p:cNvSpPr>
            <p:nvPr/>
          </p:nvSpPr>
          <p:spPr bwMode="auto">
            <a:xfrm>
              <a:off x="1603375" y="1173163"/>
              <a:ext cx="2917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2.5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1" name="Rectangle 118"/>
            <p:cNvSpPr>
              <a:spLocks noChangeArrowheads="1"/>
            </p:cNvSpPr>
            <p:nvPr/>
          </p:nvSpPr>
          <p:spPr bwMode="auto">
            <a:xfrm>
              <a:off x="1920875" y="5365750"/>
              <a:ext cx="1170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3" name="Rectangle 119"/>
            <p:cNvSpPr>
              <a:spLocks noChangeArrowheads="1"/>
            </p:cNvSpPr>
            <p:nvPr/>
          </p:nvSpPr>
          <p:spPr bwMode="auto">
            <a:xfrm>
              <a:off x="2989263" y="5365750"/>
              <a:ext cx="3510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6" name="Rectangle 120"/>
            <p:cNvSpPr>
              <a:spLocks noChangeArrowheads="1"/>
            </p:cNvSpPr>
            <p:nvPr/>
          </p:nvSpPr>
          <p:spPr bwMode="auto">
            <a:xfrm>
              <a:off x="4144963" y="5365750"/>
              <a:ext cx="3510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400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7" name="Rectangle 121"/>
            <p:cNvSpPr>
              <a:spLocks noChangeArrowheads="1"/>
            </p:cNvSpPr>
            <p:nvPr/>
          </p:nvSpPr>
          <p:spPr bwMode="auto">
            <a:xfrm>
              <a:off x="5300663" y="5365750"/>
              <a:ext cx="3510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600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8" name="Rectangle 122"/>
            <p:cNvSpPr>
              <a:spLocks noChangeArrowheads="1"/>
            </p:cNvSpPr>
            <p:nvPr/>
          </p:nvSpPr>
          <p:spPr bwMode="auto">
            <a:xfrm>
              <a:off x="6457950" y="5365750"/>
              <a:ext cx="3510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800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9" name="Rectangle 123"/>
            <p:cNvSpPr>
              <a:spLocks noChangeArrowheads="1"/>
            </p:cNvSpPr>
            <p:nvPr/>
          </p:nvSpPr>
          <p:spPr bwMode="auto">
            <a:xfrm>
              <a:off x="7588250" y="5365750"/>
              <a:ext cx="46807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1000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0" name="Rectangle 124"/>
            <p:cNvSpPr>
              <a:spLocks noChangeArrowheads="1"/>
            </p:cNvSpPr>
            <p:nvPr/>
          </p:nvSpPr>
          <p:spPr bwMode="auto">
            <a:xfrm>
              <a:off x="8743950" y="5365750"/>
              <a:ext cx="46807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1200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1" name="Rectangle 125"/>
            <p:cNvSpPr>
              <a:spLocks noChangeArrowheads="1"/>
            </p:cNvSpPr>
            <p:nvPr/>
          </p:nvSpPr>
          <p:spPr bwMode="auto">
            <a:xfrm>
              <a:off x="9901238" y="5365750"/>
              <a:ext cx="46807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1400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1" name="Freeform 149"/>
            <p:cNvSpPr>
              <a:spLocks/>
            </p:cNvSpPr>
            <p:nvPr/>
          </p:nvSpPr>
          <p:spPr bwMode="auto">
            <a:xfrm>
              <a:off x="2246784" y="1560984"/>
              <a:ext cx="3683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16" y="0"/>
                </a:cxn>
                <a:cxn ang="0">
                  <a:pos x="224" y="0"/>
                </a:cxn>
                <a:cxn ang="0">
                  <a:pos x="232" y="8"/>
                </a:cxn>
                <a:cxn ang="0">
                  <a:pos x="216" y="24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32" h="24">
                  <a:moveTo>
                    <a:pt x="8" y="0"/>
                  </a:moveTo>
                  <a:lnTo>
                    <a:pt x="216" y="0"/>
                  </a:lnTo>
                  <a:lnTo>
                    <a:pt x="224" y="0"/>
                  </a:lnTo>
                  <a:lnTo>
                    <a:pt x="232" y="8"/>
                  </a:lnTo>
                  <a:lnTo>
                    <a:pt x="216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E548D"/>
            </a:solidFill>
            <a:ln w="12700">
              <a:solidFill>
                <a:srgbClr val="6E548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22" name="Rectangle 150"/>
            <p:cNvSpPr>
              <a:spLocks noChangeArrowheads="1"/>
            </p:cNvSpPr>
            <p:nvPr/>
          </p:nvSpPr>
          <p:spPr bwMode="auto">
            <a:xfrm>
              <a:off x="2627784" y="1484784"/>
              <a:ext cx="15693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Aquashell model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3" name="Rectangle 151"/>
            <p:cNvSpPr>
              <a:spLocks noChangeArrowheads="1"/>
            </p:cNvSpPr>
            <p:nvPr/>
          </p:nvSpPr>
          <p:spPr bwMode="auto">
            <a:xfrm>
              <a:off x="2386484" y="1814984"/>
              <a:ext cx="88900" cy="88900"/>
            </a:xfrm>
            <a:prstGeom prst="rect">
              <a:avLst/>
            </a:prstGeom>
            <a:solidFill>
              <a:srgbClr val="93CD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24" name="Freeform 152"/>
            <p:cNvSpPr>
              <a:spLocks noEditPoints="1"/>
            </p:cNvSpPr>
            <p:nvPr/>
          </p:nvSpPr>
          <p:spPr bwMode="auto">
            <a:xfrm>
              <a:off x="2386484" y="1814984"/>
              <a:ext cx="101600" cy="101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8" y="56"/>
                </a:cxn>
                <a:cxn ang="0">
                  <a:pos x="0" y="56"/>
                </a:cxn>
                <a:cxn ang="0">
                  <a:pos x="56" y="56"/>
                </a:cxn>
                <a:cxn ang="0">
                  <a:pos x="56" y="56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56"/>
                </a:cxn>
              </a:cxnLst>
              <a:rect l="0" t="0" r="r" b="b"/>
              <a:pathLst>
                <a:path w="64" h="64">
                  <a:moveTo>
                    <a:pt x="0" y="0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8" y="56"/>
                  </a:moveTo>
                  <a:lnTo>
                    <a:pt x="0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31859C"/>
            </a:solidFill>
            <a:ln w="12700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25" name="Rectangle 153"/>
            <p:cNvSpPr>
              <a:spLocks noChangeArrowheads="1"/>
            </p:cNvSpPr>
            <p:nvPr/>
          </p:nvSpPr>
          <p:spPr bwMode="auto">
            <a:xfrm>
              <a:off x="2627784" y="1764184"/>
              <a:ext cx="27285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2009 plant - </a:t>
              </a:r>
              <a:r>
                <a:rPr lang="en-US" b="0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preharvest</a:t>
              </a:r>
              <a:r>
                <a:rPr lang="en-US" b="0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June </a:t>
              </a:r>
              <a:endPara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8" name="Freeform 156"/>
            <p:cNvSpPr>
              <a:spLocks/>
            </p:cNvSpPr>
            <p:nvPr/>
          </p:nvSpPr>
          <p:spPr bwMode="auto">
            <a:xfrm>
              <a:off x="2386484" y="2107084"/>
              <a:ext cx="88900" cy="88900"/>
            </a:xfrm>
            <a:custGeom>
              <a:avLst/>
              <a:gdLst/>
              <a:ahLst/>
              <a:cxnLst>
                <a:cxn ang="0">
                  <a:pos x="56" y="32"/>
                </a:cxn>
                <a:cxn ang="0">
                  <a:pos x="48" y="48"/>
                </a:cxn>
                <a:cxn ang="0">
                  <a:pos x="32" y="56"/>
                </a:cxn>
                <a:cxn ang="0">
                  <a:pos x="8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32"/>
                </a:cxn>
              </a:cxnLst>
              <a:rect l="0" t="0" r="r" b="b"/>
              <a:pathLst>
                <a:path w="56" h="56">
                  <a:moveTo>
                    <a:pt x="56" y="32"/>
                  </a:moveTo>
                  <a:lnTo>
                    <a:pt x="48" y="48"/>
                  </a:lnTo>
                  <a:lnTo>
                    <a:pt x="32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rgbClr val="FAC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29" name="Freeform 157"/>
            <p:cNvSpPr>
              <a:spLocks noEditPoints="1"/>
            </p:cNvSpPr>
            <p:nvPr/>
          </p:nvSpPr>
          <p:spPr bwMode="auto">
            <a:xfrm>
              <a:off x="2386484" y="2107084"/>
              <a:ext cx="101600" cy="101600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56" y="40"/>
                </a:cxn>
                <a:cxn ang="0">
                  <a:pos x="48" y="48"/>
                </a:cxn>
                <a:cxn ang="0">
                  <a:pos x="40" y="56"/>
                </a:cxn>
                <a:cxn ang="0">
                  <a:pos x="24" y="64"/>
                </a:cxn>
                <a:cxn ang="0">
                  <a:pos x="16" y="56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8"/>
                </a:cxn>
                <a:cxn ang="0">
                  <a:pos x="56" y="16"/>
                </a:cxn>
                <a:cxn ang="0">
                  <a:pos x="48" y="16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24" y="48"/>
                </a:cxn>
                <a:cxn ang="0">
                  <a:pos x="32" y="56"/>
                </a:cxn>
                <a:cxn ang="0">
                  <a:pos x="40" y="48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56" y="24"/>
                </a:cxn>
                <a:cxn ang="0">
                  <a:pos x="48" y="16"/>
                </a:cxn>
              </a:cxnLst>
              <a:rect l="0" t="0" r="r" b="b"/>
              <a:pathLst>
                <a:path w="64" h="64">
                  <a:moveTo>
                    <a:pt x="64" y="24"/>
                  </a:moveTo>
                  <a:lnTo>
                    <a:pt x="64" y="32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64" y="24"/>
                  </a:lnTo>
                  <a:close/>
                  <a:moveTo>
                    <a:pt x="48" y="16"/>
                  </a:moveTo>
                  <a:lnTo>
                    <a:pt x="48" y="24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E46C0A"/>
            </a:solidFill>
            <a:ln w="12700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30" name="Rectangle 158"/>
            <p:cNvSpPr>
              <a:spLocks noChangeArrowheads="1"/>
            </p:cNvSpPr>
            <p:nvPr/>
          </p:nvSpPr>
          <p:spPr bwMode="auto">
            <a:xfrm>
              <a:off x="2627784" y="2056284"/>
              <a:ext cx="96340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2010 seed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1" name="Freeform 159"/>
            <p:cNvSpPr>
              <a:spLocks/>
            </p:cNvSpPr>
            <p:nvPr/>
          </p:nvSpPr>
          <p:spPr bwMode="auto">
            <a:xfrm>
              <a:off x="2386484" y="2399184"/>
              <a:ext cx="88900" cy="889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6" y="56"/>
                </a:cxn>
                <a:cxn ang="0">
                  <a:pos x="0" y="56"/>
                </a:cxn>
                <a:cxn ang="0">
                  <a:pos x="24" y="0"/>
                </a:cxn>
              </a:cxnLst>
              <a:rect l="0" t="0" r="r" b="b"/>
              <a:pathLst>
                <a:path w="56" h="56">
                  <a:moveTo>
                    <a:pt x="24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3D6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32" name="Freeform 160"/>
            <p:cNvSpPr>
              <a:spLocks noEditPoints="1"/>
            </p:cNvSpPr>
            <p:nvPr/>
          </p:nvSpPr>
          <p:spPr bwMode="auto">
            <a:xfrm>
              <a:off x="2373784" y="2386484"/>
              <a:ext cx="101600" cy="10160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64" y="56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32" y="0"/>
                </a:cxn>
                <a:cxn ang="0">
                  <a:pos x="8" y="64"/>
                </a:cxn>
                <a:cxn ang="0">
                  <a:pos x="8" y="56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8" y="64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40" y="0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32" y="0"/>
                  </a:lnTo>
                  <a:close/>
                  <a:moveTo>
                    <a:pt x="8" y="64"/>
                  </a:moveTo>
                  <a:lnTo>
                    <a:pt x="8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77933C"/>
            </a:solidFill>
            <a:ln w="12700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33" name="Rectangle 161"/>
            <p:cNvSpPr>
              <a:spLocks noChangeArrowheads="1"/>
            </p:cNvSpPr>
            <p:nvPr/>
          </p:nvSpPr>
          <p:spPr bwMode="auto">
            <a:xfrm>
              <a:off x="2627784" y="2348384"/>
              <a:ext cx="96340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2011 seed</a:t>
              </a:r>
              <a:endParaRPr lang="en-US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2"/>
          <p:cNvSpPr>
            <a:spLocks noGrp="1"/>
          </p:cNvSpPr>
          <p:nvPr>
            <p:ph type="title"/>
          </p:nvPr>
        </p:nvSpPr>
        <p:spPr>
          <a:xfrm>
            <a:off x="683568" y="-27384"/>
            <a:ext cx="7772400" cy="99898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Manila clam growth model (</a:t>
            </a:r>
            <a:r>
              <a:rPr lang="en-US" sz="2800" dirty="0" err="1" smtClean="0"/>
              <a:t>AquaShell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400" dirty="0" smtClean="0"/>
              <a:t>Mass balance</a:t>
            </a:r>
          </a:p>
        </p:txBody>
      </p:sp>
      <p:sp>
        <p:nvSpPr>
          <p:cNvPr id="522" name="Rectangle 7"/>
          <p:cNvSpPr>
            <a:spLocks noChangeArrowheads="1"/>
          </p:cNvSpPr>
          <p:nvPr/>
        </p:nvSpPr>
        <p:spPr bwMode="auto">
          <a:xfrm>
            <a:off x="107348" y="6239053"/>
            <a:ext cx="9001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Simulation of Manila clam growth using Samish Island drivers provides outputs on production and environmental effects. These are then scaled to the culture area.</a:t>
            </a:r>
          </a:p>
        </p:txBody>
      </p:sp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47724"/>
            <a:ext cx="8153988" cy="53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4672" cy="1055040"/>
          </a:xfrm>
        </p:spPr>
        <p:txBody>
          <a:bodyPr>
            <a:noAutofit/>
          </a:bodyPr>
          <a:lstStyle/>
          <a:p>
            <a:r>
              <a:rPr lang="en-GB" sz="3200" kern="1200" dirty="0">
                <a:solidFill>
                  <a:srgbClr val="002060"/>
                </a:solidFill>
                <a:latin typeface="Calibri" panose="020F0502020204030204" pitchFamily="34" charset="0"/>
              </a:rPr>
              <a:t>FARM model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400" kern="1200" dirty="0">
                <a:solidFill>
                  <a:srgbClr val="002060"/>
                </a:solidFill>
                <a:latin typeface="Calibri" panose="020F0502020204030204" pitchFamily="34" charset="0"/>
              </a:rPr>
              <a:t>Application to Integrated Multi-Trophic Aquaculture (IMTA)</a:t>
            </a:r>
          </a:p>
        </p:txBody>
      </p:sp>
      <p:sp>
        <p:nvSpPr>
          <p:cNvPr id="96" name="Rectangle 11"/>
          <p:cNvSpPr>
            <a:spLocks noChangeArrowheads="1"/>
          </p:cNvSpPr>
          <p:nvPr/>
        </p:nvSpPr>
        <p:spPr bwMode="auto">
          <a:xfrm>
            <a:off x="395536" y="6309320"/>
            <a:ext cx="8215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eaLnBrk="1" hangingPunct="1"/>
            <a:r>
              <a:rPr lang="en-US" sz="1200" b="0" dirty="0" smtClean="0">
                <a:solidFill>
                  <a:srgbClr val="002060"/>
                </a:solidFill>
                <a:latin typeface="Arial" pitchFamily="34" charset="0"/>
              </a:rPr>
              <a:t>Ferreira et al., 2012. Cultivation of gilthead bream in monoculture and integrated multi-</a:t>
            </a:r>
            <a:r>
              <a:rPr lang="en-US" sz="1200" b="0" dirty="0" err="1" smtClean="0">
                <a:solidFill>
                  <a:srgbClr val="002060"/>
                </a:solidFill>
                <a:latin typeface="Arial" pitchFamily="34" charset="0"/>
              </a:rPr>
              <a:t>trophic</a:t>
            </a:r>
            <a:r>
              <a:rPr lang="en-US" sz="1200" b="0" dirty="0" smtClean="0">
                <a:solidFill>
                  <a:srgbClr val="002060"/>
                </a:solidFill>
                <a:latin typeface="Arial" pitchFamily="34" charset="0"/>
              </a:rPr>
              <a:t> aquaculture. Analysis of production and environmental effects by means of the FARM model. Aquaculture 358-359, p. 23-34.</a:t>
            </a:r>
            <a:endParaRPr lang="en-US" sz="1200" b="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85" name="Rectangle 7"/>
          <p:cNvSpPr>
            <a:spLocks noChangeArrowheads="1"/>
          </p:cNvSpPr>
          <p:nvPr/>
        </p:nvSpPr>
        <p:spPr bwMode="auto">
          <a:xfrm>
            <a:off x="827584" y="5877272"/>
            <a:ext cx="7776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FARM  model for finfish, shellfish, seaweed, and deposit feeders.</a:t>
            </a:r>
            <a:endParaRPr lang="en-US" dirty="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7" y="1268760"/>
            <a:ext cx="9080936" cy="437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261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2"/>
          <p:cNvSpPr>
            <a:spLocks noGrp="1"/>
          </p:cNvSpPr>
          <p:nvPr>
            <p:ph type="title"/>
          </p:nvPr>
        </p:nvSpPr>
        <p:spPr>
          <a:xfrm>
            <a:off x="642938" y="71420"/>
            <a:ext cx="7772400" cy="8572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Production and environmental effects of Manila clam farming in North Puget Sound (per 1180 day cycle)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7459666"/>
              </p:ext>
            </p:extLst>
          </p:nvPr>
        </p:nvGraphicFramePr>
        <p:xfrm>
          <a:off x="755576" y="1072480"/>
          <a:ext cx="7604348" cy="4632960"/>
        </p:xfrm>
        <a:graphic>
          <a:graphicData uri="http://schemas.openxmlformats.org/drawingml/2006/table">
            <a:tbl>
              <a:tblPr/>
              <a:tblGrid>
                <a:gridCol w="5084068"/>
                <a:gridCol w="2520280"/>
              </a:tblGrid>
              <a:tr h="51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n-lt"/>
                          <a:ea typeface="SimSun"/>
                          <a:cs typeface="Frutiger LT Std 55 Roman"/>
                        </a:rPr>
                        <a:t>Variable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SimSun"/>
                          <a:cs typeface="Frutiger LT Std 55 Roman"/>
                        </a:rPr>
                        <a:t>Model results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i="1" u="sng" dirty="0">
                          <a:latin typeface="+mn-lt"/>
                          <a:ea typeface="SimSun"/>
                          <a:cs typeface="Frutiger LT Std 55 Roman"/>
                        </a:rPr>
                        <a:t>Model inputs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23010" algn="dec"/>
                        </a:tabLst>
                      </a:pPr>
                      <a:endParaRPr lang="en-US" sz="1600" dirty="0">
                        <a:latin typeface="+mn-lt"/>
                        <a:ea typeface="SimSun"/>
                        <a:cs typeface="Frutiger LT Std 55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53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SimSun"/>
                          <a:cs typeface="Frutiger LT Std 55 Roman"/>
                        </a:rPr>
                        <a:t>Seeding </a:t>
                      </a:r>
                      <a:r>
                        <a:rPr lang="en-GB" sz="1600" dirty="0" smtClean="0">
                          <a:latin typeface="+mn-lt"/>
                          <a:ea typeface="SimSun"/>
                          <a:cs typeface="Frutiger LT Std 55 Roman"/>
                        </a:rPr>
                        <a:t>(</a:t>
                      </a:r>
                      <a:r>
                        <a:rPr lang="en-GB" sz="1600" dirty="0">
                          <a:latin typeface="+mn-lt"/>
                          <a:ea typeface="SimSun"/>
                          <a:cs typeface="Frutiger LT Std 55 Roman"/>
                        </a:rPr>
                        <a:t>kg TFW</a:t>
                      </a:r>
                      <a:r>
                        <a:rPr lang="en-GB" sz="1600" dirty="0" smtClean="0">
                          <a:latin typeface="+mn-lt"/>
                          <a:ea typeface="SimSun"/>
                          <a:cs typeface="Frutiger LT Std 55 Roman"/>
                        </a:rPr>
                        <a:t>)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Frutiger LT Std 55 Roman"/>
                        </a:rPr>
                        <a:t>per production cycle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33513" algn="dec"/>
                        </a:tabLs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Frutiger LT Std 55 Roman"/>
                        </a:rPr>
                        <a:t>	3,400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3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i="1" u="sng" dirty="0">
                          <a:latin typeface="+mn-lt"/>
                          <a:ea typeface="SimSun"/>
                          <a:cs typeface="Frutiger LT Std 55 Roman"/>
                        </a:rPr>
                        <a:t>Model outputs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endParaRPr lang="en-US" sz="1600" dirty="0">
                        <a:latin typeface="+mn-lt"/>
                        <a:ea typeface="SimSun"/>
                        <a:cs typeface="Frutiger LT Std 55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3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latin typeface="+mn-lt"/>
                          <a:ea typeface="SimSun"/>
                          <a:cs typeface="Frutiger LT Std 55 Roman"/>
                        </a:rPr>
                        <a:t>Production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endParaRPr lang="en-US" sz="1600" dirty="0">
                        <a:latin typeface="+mn-lt"/>
                        <a:ea typeface="SimSun"/>
                        <a:cs typeface="Frutiger LT Std 55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3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Frutiger LT Std 55 Roman"/>
                        </a:rPr>
                        <a:t>Total </a:t>
                      </a:r>
                      <a:r>
                        <a:rPr lang="en-US" sz="1600" dirty="0" smtClean="0">
                          <a:latin typeface="+mn-lt"/>
                          <a:ea typeface="SimSun"/>
                          <a:cs typeface="Frutiger LT Std 55 Roman"/>
                        </a:rPr>
                        <a:t>(TPP) </a:t>
                      </a:r>
                      <a:r>
                        <a:rPr lang="en-US" sz="1600" dirty="0">
                          <a:latin typeface="+mn-lt"/>
                          <a:ea typeface="SimSun"/>
                          <a:cs typeface="Frutiger LT Std 55 Roman"/>
                        </a:rPr>
                        <a:t>(</a:t>
                      </a:r>
                      <a:r>
                        <a:rPr lang="en-GB" sz="1600" dirty="0">
                          <a:latin typeface="+mn-lt"/>
                          <a:ea typeface="SimSun"/>
                          <a:cs typeface="Frutiger LT Std 55 Roman"/>
                        </a:rPr>
                        <a:t>kg TFW</a:t>
                      </a:r>
                      <a:r>
                        <a:rPr lang="en-US" sz="1600" dirty="0" smtClean="0">
                          <a:latin typeface="+mn-lt"/>
                          <a:ea typeface="SimSun"/>
                          <a:cs typeface="Frutiger LT Std 55 Roman"/>
                        </a:rPr>
                        <a:t>)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Frutiger LT Std 55 Roman"/>
                        </a:rPr>
                        <a:t>per production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Frutiger LT Std 55 Roman"/>
                        </a:rPr>
                        <a:t> cycle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33513" algn="dec"/>
                        </a:tabLs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Frutiger LT Std 55 Roman"/>
                        </a:rPr>
                        <a:t>	157,600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3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Frutiger LT Std 55 Roman"/>
                        </a:rPr>
                        <a:t>Average</a:t>
                      </a:r>
                      <a:r>
                        <a:rPr lang="en-US" sz="1600" baseline="0" dirty="0" smtClean="0">
                          <a:latin typeface="+mn-lt"/>
                          <a:ea typeface="SimSun"/>
                          <a:cs typeface="Frutiger LT Std 55 Roman"/>
                        </a:rPr>
                        <a:t> Physical Product (APP, Output/Input)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33513" algn="dec"/>
                        </a:tabLs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Frutiger LT Std 55 Roman"/>
                        </a:rPr>
                        <a:t>	47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3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fr-FR" sz="1600" u="sng" dirty="0" err="1">
                          <a:latin typeface="+mn-lt"/>
                          <a:ea typeface="SimSun"/>
                          <a:cs typeface="Frutiger LT Std 55 Roman"/>
                        </a:rPr>
                        <a:t>Environmental</a:t>
                      </a:r>
                      <a:r>
                        <a:rPr lang="fr-FR" sz="1600" u="sng" dirty="0">
                          <a:latin typeface="+mn-lt"/>
                          <a:ea typeface="SimSun"/>
                          <a:cs typeface="Frutiger LT Std 55 Roman"/>
                        </a:rPr>
                        <a:t> </a:t>
                      </a:r>
                      <a:r>
                        <a:rPr lang="fr-FR" sz="1600" u="sng" dirty="0" err="1">
                          <a:latin typeface="+mn-lt"/>
                          <a:ea typeface="SimSun"/>
                          <a:cs typeface="Frutiger LT Std 55 Roman"/>
                        </a:rPr>
                        <a:t>externalities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endParaRPr lang="en-GB" sz="1600" dirty="0">
                        <a:latin typeface="+mn-lt"/>
                        <a:ea typeface="SimSun"/>
                        <a:cs typeface="Frutiger LT Std 55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3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fr-FR" sz="1600" dirty="0" smtClean="0">
                          <a:latin typeface="+mn-lt"/>
                          <a:ea typeface="SimSun"/>
                          <a:cs typeface="Frutiger LT Std 55 Roman"/>
                        </a:rPr>
                        <a:t>Change in percentile 90 </a:t>
                      </a:r>
                      <a:r>
                        <a:rPr lang="fr-FR" sz="1600" dirty="0">
                          <a:latin typeface="+mn-lt"/>
                          <a:ea typeface="SimSun"/>
                          <a:cs typeface="Frutiger LT Std 55 Roman"/>
                        </a:rPr>
                        <a:t>NH</a:t>
                      </a:r>
                      <a:r>
                        <a:rPr lang="fr-FR" sz="1600" baseline="-25000" dirty="0">
                          <a:latin typeface="+mn-lt"/>
                          <a:ea typeface="SimSun"/>
                          <a:cs typeface="Frutiger LT Std 55 Roman"/>
                        </a:rPr>
                        <a:t>4</a:t>
                      </a:r>
                      <a:r>
                        <a:rPr lang="fr-FR" sz="1600" baseline="30000" dirty="0">
                          <a:latin typeface="+mn-lt"/>
                          <a:ea typeface="SimSun"/>
                          <a:cs typeface="Frutiger LT Std 55 Roman"/>
                        </a:rPr>
                        <a:t>+</a:t>
                      </a:r>
                      <a:r>
                        <a:rPr lang="fr-FR" sz="1600" dirty="0">
                          <a:latin typeface="+mn-lt"/>
                          <a:ea typeface="SimSun"/>
                          <a:cs typeface="Frutiger LT Std 55 Roman"/>
                        </a:rPr>
                        <a:t> </a:t>
                      </a:r>
                      <a:r>
                        <a:rPr lang="fr-FR" sz="1600" baseline="0" dirty="0" smtClean="0">
                          <a:latin typeface="+mn-lt"/>
                          <a:ea typeface="SimSun"/>
                          <a:cs typeface="Frutiger LT Std 55 Roman"/>
                        </a:rPr>
                        <a:t> concentration (</a:t>
                      </a:r>
                      <a:r>
                        <a:rPr lang="fr-FR" sz="1600" baseline="0" dirty="0" err="1" smtClean="0">
                          <a:latin typeface="Symbol" pitchFamily="18" charset="2"/>
                          <a:ea typeface="SimSun"/>
                          <a:cs typeface="Frutiger LT Std 55 Roman"/>
                        </a:rPr>
                        <a:t>m</a:t>
                      </a:r>
                      <a:r>
                        <a:rPr lang="fr-FR" sz="1600" baseline="0" dirty="0" err="1" smtClean="0">
                          <a:latin typeface="+mn-lt"/>
                          <a:ea typeface="SimSun"/>
                          <a:cs typeface="Frutiger LT Std 55 Roman"/>
                        </a:rPr>
                        <a:t>mol</a:t>
                      </a:r>
                      <a:r>
                        <a:rPr lang="fr-FR" sz="1600" baseline="0" dirty="0" smtClean="0">
                          <a:latin typeface="+mn-lt"/>
                          <a:ea typeface="SimSun"/>
                          <a:cs typeface="Frutiger LT Std 55 Roman"/>
                        </a:rPr>
                        <a:t> L-1)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GB" sz="1600" dirty="0" smtClean="0">
                          <a:latin typeface="+mn-lt"/>
                          <a:ea typeface="SimSun"/>
                          <a:cs typeface="Frutiger LT Std 55 Roman"/>
                        </a:rPr>
                        <a:t>8.92 (in) – 9.04 (out)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3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fr-FR" sz="1600" dirty="0" smtClean="0">
                          <a:latin typeface="+mn-lt"/>
                          <a:ea typeface="SimSun"/>
                          <a:cs typeface="Frutiger LT Std 55 Roman"/>
                        </a:rPr>
                        <a:t>Change in percentile 90 </a:t>
                      </a:r>
                      <a:r>
                        <a:rPr lang="fr-FR" sz="1600" dirty="0" err="1" smtClean="0">
                          <a:latin typeface="+mn-lt"/>
                          <a:ea typeface="SimSun"/>
                          <a:cs typeface="Frutiger LT Std 55 Roman"/>
                        </a:rPr>
                        <a:t>chlorophyll</a:t>
                      </a:r>
                      <a:r>
                        <a:rPr lang="fr-FR" sz="1600" dirty="0" smtClean="0">
                          <a:latin typeface="+mn-lt"/>
                          <a:ea typeface="SimSun"/>
                          <a:cs typeface="Frutiger LT Std 55 Roman"/>
                        </a:rPr>
                        <a:t> (mg </a:t>
                      </a:r>
                      <a:r>
                        <a:rPr lang="fr-FR" sz="1600" dirty="0" err="1" smtClean="0">
                          <a:latin typeface="+mn-lt"/>
                          <a:ea typeface="SimSun"/>
                          <a:cs typeface="Frutiger LT Std 55 Roman"/>
                        </a:rPr>
                        <a:t>chl</a:t>
                      </a:r>
                      <a:r>
                        <a:rPr lang="fr-FR" sz="1600" dirty="0" smtClean="0">
                          <a:latin typeface="+mn-lt"/>
                          <a:ea typeface="SimSun"/>
                          <a:cs typeface="Frutiger LT Std 55 Roman"/>
                        </a:rPr>
                        <a:t> m</a:t>
                      </a:r>
                      <a:r>
                        <a:rPr lang="fr-FR" sz="1600" baseline="30000" dirty="0" smtClean="0">
                          <a:latin typeface="+mn-lt"/>
                          <a:ea typeface="SimSun"/>
                          <a:cs typeface="Frutiger LT Std 55 Roman"/>
                        </a:rPr>
                        <a:t>-3</a:t>
                      </a:r>
                      <a:r>
                        <a:rPr lang="fr-FR" sz="1600" dirty="0" smtClean="0">
                          <a:latin typeface="+mn-lt"/>
                          <a:ea typeface="SimSun"/>
                          <a:cs typeface="Frutiger LT Std 55 Roman"/>
                        </a:rPr>
                        <a:t>)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dec"/>
                        </a:tabLst>
                        <a:defRPr/>
                      </a:pPr>
                      <a:r>
                        <a:rPr lang="en-GB" sz="1600" dirty="0" smtClean="0">
                          <a:latin typeface="+mn-lt"/>
                          <a:ea typeface="SimSun"/>
                          <a:cs typeface="Frutiger LT Std 55 Roman"/>
                        </a:rPr>
                        <a:t>4.49 (in) – 3.98</a:t>
                      </a:r>
                      <a:r>
                        <a:rPr lang="en-GB" sz="1600" baseline="0" dirty="0" smtClean="0">
                          <a:latin typeface="+mn-lt"/>
                          <a:ea typeface="SimSun"/>
                          <a:cs typeface="Frutiger LT Std 55 Roman"/>
                        </a:rPr>
                        <a:t> </a:t>
                      </a:r>
                      <a:r>
                        <a:rPr lang="en-GB" sz="1600" dirty="0" smtClean="0">
                          <a:latin typeface="+mn-lt"/>
                          <a:ea typeface="SimSun"/>
                          <a:cs typeface="Frutiger LT Std 55 Roman"/>
                        </a:rPr>
                        <a:t>(out)</a:t>
                      </a:r>
                      <a:endParaRPr lang="en-US" sz="1600" dirty="0" smtClean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3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fr-FR" sz="1600" dirty="0" smtClean="0">
                          <a:latin typeface="+mn-lt"/>
                          <a:ea typeface="SimSun"/>
                          <a:cs typeface="Frutiger LT Std 55 Roman"/>
                        </a:rPr>
                        <a:t>Change in percentile 10 O</a:t>
                      </a:r>
                      <a:r>
                        <a:rPr lang="fr-FR" sz="1600" baseline="-25000" dirty="0" smtClean="0">
                          <a:latin typeface="+mn-lt"/>
                          <a:ea typeface="SimSun"/>
                          <a:cs typeface="Frutiger LT Std 55 Roman"/>
                        </a:rPr>
                        <a:t>2</a:t>
                      </a:r>
                      <a:r>
                        <a:rPr lang="fr-FR" sz="1600" dirty="0" smtClean="0">
                          <a:latin typeface="+mn-lt"/>
                          <a:ea typeface="SimSun"/>
                          <a:cs typeface="Frutiger LT Std 55 Roman"/>
                        </a:rPr>
                        <a:t> </a:t>
                      </a:r>
                      <a:r>
                        <a:rPr lang="fr-FR" sz="1600" baseline="0" dirty="0" smtClean="0">
                          <a:latin typeface="+mn-lt"/>
                          <a:ea typeface="SimSun"/>
                          <a:cs typeface="Frutiger LT Std 55 Roman"/>
                        </a:rPr>
                        <a:t> concentration (mg L-1)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GB" sz="1600" dirty="0" smtClean="0">
                          <a:latin typeface="+mn-lt"/>
                          <a:ea typeface="SimSun"/>
                          <a:cs typeface="Frutiger LT Std 55 Roman"/>
                        </a:rPr>
                        <a:t>6.17 (in) – 6.10 (out)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3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ASSETS </a:t>
                      </a:r>
                      <a:r>
                        <a:rPr lang="en-US" sz="1600" dirty="0" err="1" smtClean="0">
                          <a:latin typeface="+mn-lt"/>
                          <a:ea typeface="SimSun"/>
                          <a:cs typeface="Times New Roman"/>
                        </a:rPr>
                        <a:t>eutrophication</a:t>
                      </a: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 model score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5</a:t>
                      </a:r>
                      <a:r>
                        <a:rPr lang="en-US" sz="1600" baseline="0" dirty="0" smtClean="0">
                          <a:latin typeface="+mn-lt"/>
                          <a:ea typeface="SimSun"/>
                          <a:cs typeface="Times New Roman"/>
                        </a:rPr>
                        <a:t> -</a:t>
                      </a: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 No change</a:t>
                      </a:r>
                      <a:r>
                        <a:rPr lang="en-US" sz="1600" baseline="0" dirty="0" smtClean="0">
                          <a:latin typeface="+mn-lt"/>
                          <a:ea typeface="SimSun"/>
                          <a:cs typeface="Times New Roman"/>
                        </a:rPr>
                        <a:t> (</a:t>
                      </a: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in to out)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3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latin typeface="+mn-lt"/>
                          <a:ea typeface="SimSun"/>
                          <a:cs typeface="Frutiger LT Std 55 Roman"/>
                        </a:rPr>
                        <a:t>Profit and loss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17220" algn="dec"/>
                        </a:tabLst>
                      </a:pPr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SimSun"/>
                        <a:cs typeface="Frutiger LT Std 55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3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Frutiger LT Std 55 Roman"/>
                        </a:rPr>
                        <a:t>Manila clam</a:t>
                      </a:r>
                      <a:r>
                        <a:rPr lang="en-US" sz="1600" baseline="0" dirty="0" smtClean="0">
                          <a:latin typeface="+mn-lt"/>
                          <a:ea typeface="SimSun"/>
                          <a:cs typeface="Frutiger LT Std 55 Roman"/>
                        </a:rPr>
                        <a:t> sales </a:t>
                      </a:r>
                      <a:r>
                        <a:rPr lang="en-US" sz="1600" dirty="0" smtClean="0">
                          <a:latin typeface="+mn-lt"/>
                          <a:ea typeface="SimSun"/>
                          <a:cs typeface="Frutiger LT Std 55 Roman"/>
                        </a:rPr>
                        <a:t>($ per cycle)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33513" algn="dec"/>
                        </a:tabLs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Frutiger LT Std 55 Roman"/>
                        </a:rPr>
                        <a:t>	630,000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3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n-lt"/>
                          <a:ea typeface="SimSun"/>
                          <a:cs typeface="Frutiger LT Std 55 Roman"/>
                        </a:rPr>
                        <a:t>Total income </a:t>
                      </a:r>
                      <a:r>
                        <a:rPr lang="en-GB" sz="1600" b="1" dirty="0" smtClean="0">
                          <a:latin typeface="+mn-lt"/>
                          <a:ea typeface="SimSun"/>
                          <a:cs typeface="Frutiger LT Std 55 Roman"/>
                        </a:rPr>
                        <a:t>($ per cycle)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33513" algn="dec"/>
                        </a:tabLst>
                      </a:pPr>
                      <a:r>
                        <a:rPr lang="en-US" sz="1600" b="1" dirty="0" smtClean="0">
                          <a:latin typeface="+mn-lt"/>
                          <a:ea typeface="SimSun"/>
                          <a:cs typeface="Frutiger LT Std 55 Roman"/>
                        </a:rPr>
                        <a:t>	630,000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3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Frutiger LT Std 55 Roman"/>
                        </a:rPr>
                        <a:t>Seed </a:t>
                      </a:r>
                      <a:r>
                        <a:rPr lang="en-US" sz="1600" dirty="0" smtClean="0">
                          <a:latin typeface="+mn-lt"/>
                          <a:ea typeface="SimSun"/>
                          <a:cs typeface="Frutiger LT Std 55 Roman"/>
                        </a:rPr>
                        <a:t>($ per cycle)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33513" algn="dec"/>
                        </a:tabLs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Frutiger LT Std 55 Roman"/>
                        </a:rPr>
                        <a:t>	135,000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3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SimSun"/>
                          <a:cs typeface="Frutiger LT Std 55 Roman"/>
                        </a:rPr>
                        <a:t>Total </a:t>
                      </a:r>
                      <a:r>
                        <a:rPr lang="en-US" sz="1600" b="1" dirty="0" smtClean="0">
                          <a:latin typeface="+mn-lt"/>
                          <a:ea typeface="SimSun"/>
                          <a:cs typeface="Frutiger LT Std 55 Roman"/>
                        </a:rPr>
                        <a:t>marginal expenditure ($ per cycle)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33513" algn="dec"/>
                        </a:tabLst>
                      </a:pPr>
                      <a:r>
                        <a:rPr lang="en-US" sz="1600" b="1" dirty="0" smtClean="0">
                          <a:latin typeface="+mn-lt"/>
                          <a:ea typeface="SimSun"/>
                          <a:cs typeface="Frutiger LT Std 55 Roman"/>
                        </a:rPr>
                        <a:t>	135,000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SimSun"/>
                          <a:cs typeface="Frutiger LT Std 55 Roman"/>
                        </a:rPr>
                        <a:t>Income-Expenditure </a:t>
                      </a:r>
                      <a:r>
                        <a:rPr lang="en-US" sz="1600" b="1" dirty="0" smtClean="0">
                          <a:latin typeface="+mn-lt"/>
                          <a:ea typeface="SimSun"/>
                          <a:cs typeface="Frutiger LT Std 55 Roman"/>
                        </a:rPr>
                        <a:t>($ per cycle)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33513" algn="dec"/>
                        </a:tabLst>
                      </a:pPr>
                      <a:r>
                        <a:rPr lang="en-US" sz="1600" b="1" dirty="0" smtClean="0">
                          <a:latin typeface="+mn-lt"/>
                          <a:ea typeface="SimSun"/>
                          <a:cs typeface="Frutiger LT Std 55 Roman"/>
                        </a:rPr>
                        <a:t>	495,000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53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SimSun"/>
                          <a:cs typeface="Frutiger LT Std 55 Roman"/>
                        </a:rPr>
                        <a:t>Farm profit </a:t>
                      </a:r>
                      <a:r>
                        <a:rPr lang="en-US" sz="1600" b="1" dirty="0" smtClean="0">
                          <a:latin typeface="+mn-lt"/>
                          <a:ea typeface="SimSun"/>
                          <a:cs typeface="Frutiger LT Std 55 Roman"/>
                        </a:rPr>
                        <a:t>($ per cycle)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33513" algn="dec"/>
                        </a:tabLst>
                      </a:pPr>
                      <a:r>
                        <a:rPr lang="en-US" sz="1600" b="1" dirty="0" smtClean="0">
                          <a:latin typeface="+mn-lt"/>
                          <a:ea typeface="SimSun"/>
                          <a:cs typeface="Frutiger LT Std 55 Roman"/>
                        </a:rPr>
                        <a:t>	495,000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28620" marR="28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179512" y="6449568"/>
            <a:ext cx="8248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408000"/>
                </a:solidFill>
                <a:latin typeface="Arial" pitchFamily="34" charset="0"/>
              </a:rPr>
              <a:t>Annualized gross profit  determined with FARM is about 153,000 dollars.</a:t>
            </a:r>
            <a:endParaRPr lang="en-US" b="0" dirty="0">
              <a:solidFill>
                <a:srgbClr val="408000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580526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408000"/>
                </a:solidFill>
                <a:latin typeface="Arial" pitchFamily="34" charset="0"/>
              </a:rPr>
              <a:t>Reported annual harvest is 70,000 – 100,000 lb. Annualized output from FARM is 107,217 lb, considering 18 g live weight (TFW) as a minimum weight for harvest</a:t>
            </a:r>
            <a:endParaRPr lang="en-US" b="0" dirty="0">
              <a:solidFill>
                <a:srgbClr val="408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Pages>57</Pages>
  <Words>1432</Words>
  <Application>Microsoft Office PowerPoint</Application>
  <PresentationFormat>On-screen Show (4:3)</PresentationFormat>
  <Paragraphs>231</Paragraphs>
  <Slides>15</Slides>
  <Notes>15</Notes>
  <HiddenSlides>0</HiddenSlides>
  <MMClips>3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Blank Presentation</vt:lpstr>
      <vt:lpstr>10_Default Design</vt:lpstr>
      <vt:lpstr>6_Default Design</vt:lpstr>
      <vt:lpstr>3_Tema do Office</vt:lpstr>
      <vt:lpstr>7_Office Theme</vt:lpstr>
      <vt:lpstr>12_Blank Presentation</vt:lpstr>
      <vt:lpstr>Case study - Open water shellfish farming Application of the FARM model </vt:lpstr>
      <vt:lpstr>Down on the farm</vt:lpstr>
      <vt:lpstr>Culture practice in Puget Sound Manila clams in bottom culture</vt:lpstr>
      <vt:lpstr>Simulation of clam shell length with Samish Island environmental drivers</vt:lpstr>
      <vt:lpstr>Simulation of clam live weight with Samish Island environmental drivers</vt:lpstr>
      <vt:lpstr>Simulation of tissue dry weight with Samish Island environmental drivers</vt:lpstr>
      <vt:lpstr>Manila clam growth model (AquaShell) Mass balance</vt:lpstr>
      <vt:lpstr>FARM model Application to Integrated Multi-Trophic Aquaculture (IMTA)</vt:lpstr>
      <vt:lpstr>Production and environmental effects of Manila clam farming in North Puget Sound (per 1180 day cycle)</vt:lpstr>
      <vt:lpstr>Seaweed fouling and sweeping simulation FARM model – Samish Island Manila clam farm</vt:lpstr>
      <vt:lpstr>Change in seaweed fouling with and without clam excretion – FARM model results</vt:lpstr>
      <vt:lpstr>Samish Island Manila clam farm FARM model simulation for nutrient trading</vt:lpstr>
      <vt:lpstr>Marginal analysis FARM model – application to Samish Island Manila clam farm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distribution of chlorophyll estimated  from ocean colour sattelite data</dc:title>
  <dc:creator>J.G.Ferreira</dc:creator>
  <cp:lastModifiedBy>JGF</cp:lastModifiedBy>
  <cp:revision>359</cp:revision>
  <cp:lastPrinted>1601-01-01T00:00:00Z</cp:lastPrinted>
  <dcterms:created xsi:type="dcterms:W3CDTF">1994-09-13T12:06:02Z</dcterms:created>
  <dcterms:modified xsi:type="dcterms:W3CDTF">2015-07-09T10:02:00Z</dcterms:modified>
</cp:coreProperties>
</file>